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540" r:id="rId2"/>
    <p:sldId id="541" r:id="rId3"/>
    <p:sldId id="542" r:id="rId4"/>
    <p:sldId id="523" r:id="rId5"/>
    <p:sldId id="489" r:id="rId6"/>
    <p:sldId id="491" r:id="rId7"/>
    <p:sldId id="524" r:id="rId8"/>
    <p:sldId id="488" r:id="rId9"/>
    <p:sldId id="525" r:id="rId10"/>
    <p:sldId id="494" r:id="rId11"/>
    <p:sldId id="526" r:id="rId12"/>
    <p:sldId id="495" r:id="rId13"/>
    <p:sldId id="509" r:id="rId14"/>
    <p:sldId id="510" r:id="rId15"/>
    <p:sldId id="527" r:id="rId16"/>
    <p:sldId id="522" r:id="rId17"/>
    <p:sldId id="530" r:id="rId18"/>
    <p:sldId id="529" r:id="rId19"/>
    <p:sldId id="532" r:id="rId20"/>
    <p:sldId id="531" r:id="rId21"/>
    <p:sldId id="534" r:id="rId22"/>
    <p:sldId id="533" r:id="rId23"/>
    <p:sldId id="528" r:id="rId24"/>
    <p:sldId id="536" r:id="rId25"/>
    <p:sldId id="535" r:id="rId26"/>
    <p:sldId id="537" r:id="rId27"/>
    <p:sldId id="538" r:id="rId28"/>
    <p:sldId id="539" r:id="rId2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62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376" y="20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高松_t13276" userId="3226435c-3ec0-4b68-86c2-249ace4f9328" providerId="ADAL" clId="{08848BBF-847A-4BE0-A222-F66F22A9F7EE}"/>
    <pc:docChg chg="modSld">
      <pc:chgData name="高松_t13276" userId="3226435c-3ec0-4b68-86c2-249ace4f9328" providerId="ADAL" clId="{08848BBF-847A-4BE0-A222-F66F22A9F7EE}" dt="2022-09-20T09:30:34.556" v="72" actId="14100"/>
      <pc:docMkLst>
        <pc:docMk/>
      </pc:docMkLst>
      <pc:sldChg chg="modSp mod">
        <pc:chgData name="高松_t13276" userId="3226435c-3ec0-4b68-86c2-249ace4f9328" providerId="ADAL" clId="{08848BBF-847A-4BE0-A222-F66F22A9F7EE}" dt="2022-09-20T09:26:44.931" v="60" actId="20577"/>
        <pc:sldMkLst>
          <pc:docMk/>
          <pc:sldMk cId="3203614451" sldId="535"/>
        </pc:sldMkLst>
        <pc:spChg chg="mod">
          <ac:chgData name="高松_t13276" userId="3226435c-3ec0-4b68-86c2-249ace4f9328" providerId="ADAL" clId="{08848BBF-847A-4BE0-A222-F66F22A9F7EE}" dt="2022-09-20T09:26:44.931" v="60" actId="20577"/>
          <ac:spMkLst>
            <pc:docMk/>
            <pc:sldMk cId="3203614451" sldId="535"/>
            <ac:spMk id="4" creationId="{5A1B3FBC-D327-B141-AC07-08A8EF37A149}"/>
          </ac:spMkLst>
        </pc:spChg>
      </pc:sldChg>
      <pc:sldChg chg="modSp mod">
        <pc:chgData name="高松_t13276" userId="3226435c-3ec0-4b68-86c2-249ace4f9328" providerId="ADAL" clId="{08848BBF-847A-4BE0-A222-F66F22A9F7EE}" dt="2022-09-20T09:30:34.556" v="72" actId="14100"/>
        <pc:sldMkLst>
          <pc:docMk/>
          <pc:sldMk cId="590392301" sldId="537"/>
        </pc:sldMkLst>
        <pc:spChg chg="mod">
          <ac:chgData name="高松_t13276" userId="3226435c-3ec0-4b68-86c2-249ace4f9328" providerId="ADAL" clId="{08848BBF-847A-4BE0-A222-F66F22A9F7EE}" dt="2022-09-20T09:30:34.556" v="72" actId="14100"/>
          <ac:spMkLst>
            <pc:docMk/>
            <pc:sldMk cId="590392301" sldId="537"/>
            <ac:spMk id="5" creationId="{95E46AAD-FD43-9041-BE0E-3D3509D2B68F}"/>
          </ac:spMkLst>
        </pc:spChg>
      </pc:sldChg>
      <pc:sldChg chg="modSp mod">
        <pc:chgData name="高松_t13276" userId="3226435c-3ec0-4b68-86c2-249ace4f9328" providerId="ADAL" clId="{08848BBF-847A-4BE0-A222-F66F22A9F7EE}" dt="2022-09-20T09:26:17.023" v="45" actId="1037"/>
        <pc:sldMkLst>
          <pc:docMk/>
          <pc:sldMk cId="1916636348" sldId="538"/>
        </pc:sldMkLst>
        <pc:spChg chg="mod">
          <ac:chgData name="高松_t13276" userId="3226435c-3ec0-4b68-86c2-249ace4f9328" providerId="ADAL" clId="{08848BBF-847A-4BE0-A222-F66F22A9F7EE}" dt="2022-09-20T09:26:17.023" v="45" actId="1037"/>
          <ac:spMkLst>
            <pc:docMk/>
            <pc:sldMk cId="1916636348" sldId="538"/>
            <ac:spMk id="4" creationId="{5A1B3FBC-D327-B141-AC07-08A8EF37A14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12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1116 1366 24575,'-77'-3'0,"0"1"0,1-1 0,1 3 0,3-2 0,-16-5 0,7-2 0,8-2 0,12-5 0,13-5 0,5 5 0,17-7 0,-7 3 0,13-13 0,-2 7 0,-1-17 0,4 17 0,-9-16 0,12 6 0,-4 0 0,1 3 0,6 9 0,-9 1 0,9-1 0,-10-5 0,12 11 0,-5-3 0,11 6 0,2 5 0,-3-13 0,5 13 0,-4-22 0,5 12 0,0-14 0,0 1 0,0 6 0,0-6 0,6 0 0,1 7 0,7-7 0,-1 0 0,-1 7 0,9-16 0,-2 21 0,3-21 0,1 27 0,-4-17 0,5 14 0,-6-6 0,5 0 0,-5 6 0,0-4 0,5 8 0,-5-8 0,6 9 0,-7-3 0,4 5 0,-4 6 0,16-7 0,-7 5 0,7-6 0,-10 1 0,10 6 0,-7-5 0,7 10 0,-9-5 0,-7 3 0,-2 2 0,-7-7 0,8 7 0,-6-3 0,12 4 0,-12 0 0,12 0 0,-5-5 0,6 4 0,11 2 0,-8 6 0,16 8 0,-6-2 0,-1 1 0,8 7 0,-8-6 0,10 14 0,0-13 0,-9 10 0,7-3 0,-14 10 0,4-9 0,3 11 0,-12 6 0,8-9 0,-10 13 0,-3-12 0,-1-7 0,0 2 0,-5-6 0,-1-3 0,-3-3 0,-3 10 0,0-15 0,-1 8 0,-5-4 0,0-4 0,0 10 0,0-4 0,0 16 0,0-7 0,0 17 0,0-17 0,-7 16 0,0-16 0,-6 7 0,-4-9 0,-2 0 0,1-1 0,-5 1 0,12-7 0,-11 5 0,5-5 0,0-4 0,2 1 0,10-9 0,-3 3 0,3 1 0,-3-5 0,4 3 0,-3-2 0,6 3 0,-7 0 0,4 0 0,-4 0 0,4 0 0,-4-3 0,7 3 0,-6-4 0,3 0 0,-3 3 0,-1-2 0,-1 3 0,-6 2 0,-2 1 0,-1 6 0,-5 1 0,5 0 0,0 5 0,2-12 0,6 4 0,1-10 0,5 3 0,-4-7 0,7 5 0,-7-1 0,7-2 0,-2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29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24575,'65'11'0,"-1"1"0,1-1 0,1 1 0,17 8 0,4-2-1960,13-9 1,-2-1 1959,-26 9 0,4-1 0,-5-9 0,11-4 0,0 0 0,-11 2 0,3 6 0,-2 1 0,9-6 0,9 0 0,-10 0 0,-13 5 0,-8-1 1215,20-1-1215,-15 2 641,-31-4-641,-16-7 0,5 0 0,-12 0 2063,5 0-2063,-6 3 0,6 4 0,2 3 0,16-4 0,15 16 0,0-18 0,9 25 0,1-17 0,-10 10 0,10-6 0,-23-2 0,-8-2 0,-5-6 0,-12 2 0,5-8 0,-7 4 0,0-4 0,-4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30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2314 729 24575,'-49'-8'0,"1"-2"0,-5-2 0,-5-3 0,-3-5-2803,-28-10 1,-7-2 2802,30 13 0,-1 0 0,1-2 0,-1-5 0,0-3 0,-2 2 0,-4 2 0,-3 1 0,5-2 0,-19-13 0,4-1-344,1 5 1,1 2 343,8 2 0,3 1 112,8 6 0,-1 2-112,-7 2 0,2 2-204,22 2 0,1 2 204,-7 2 0,3 2 2428,-8-7-2428,12 8 2010,14 2-2010,11 7 1459,6-4-1459,-5 3 579,11-3-579,-4 4 0,7 0 0,-1 0 0,0 0 0,5 3 0,0-2 0,4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32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1518 206 24575,'-11'0'0,"0"-4"0,-4 3 0,-2-3 0,-28 4 0,-22 0 0,-25 0 0,20 1 0,-3-2-845,7-3 1,0-3 844,-9-4 0,2 0 0,11 4 0,2-2 0,-2-6 0,2 0 0,-35 4 0,36-5 0,0 0-913,-32 3 913,13-13 0,7 18 0,38-1 0,2-3 0,16 11 401,2-4 1,11 5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33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1914 1 24575,'-76'0'0,"13"6"0,-3 0 0,7-5 0,-3 1-2001,-32 10 0,-3 1 2001,19-6 0,1 0 0,-7 6 0,-2 0 0,3-6 0,-4 0 0,13 7 0,-3 4 0,5-4 0,-6-11 0,2 2 0,-24 22 0,9 0 0,14-14 0,-12 16 416,38-14-416,5 0 833,23-3-833,6-6 0,5 3 0,5-8 508,3 3 1,-1-4 0,2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35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1 509 24575,'76'-18'0,"15"-2"0,-15 1 0,0 8 0,-22-5 0,-4 1 0,-3 10 0,4-9 0,-1-2 0,-11 0 0,31 5 0,-22-10 0,10 13 0,-13 0 0,-10-4 0,-2 10 0,-9-3 0,0 0 0,-1 4 0,-6-5 0,5 6 0,-5 0 0,6 0 0,1 0 0,0 0 0,9 0 0,-7 0 0,16-6 0,-16 4 0,7-5 0,1 7 0,-9 0 0,18 0 0,-7 0 0,-1 0 0,-2 0 0,0 0 0,3 0 0,9 0 0,0 0 0,0 0 0,-9 0 0,6 0 0,-7 0 0,1 0 0,6 0 0,-16 0 0,17 0 0,-17 0 0,7 0 0,-9-5 0,-1 4 0,1-5 0,-7 6 0,-2 0 0,-7 0 0,1 0 0,-1 0 0,0 0 0,1 0 0,-1 0 0,0 0 0,7 0 0,-5 0 0,12-5 0,5 4 0,-8-5 0,13 6 0,-22 0 0,5 0 0,-6 0 0,-2 0 0,2 0 0,5-5 0,3 4 0,62-37 0,-27 5 0,1 10 0,-1-1 0,-10-13 0,4 21 0,-29 0 0,-2 6 0,0 0 0,-4 1 0,4-1 0,-11 5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36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916 2297 24575,'-41'-41'0,"11"12"0,-21-23 0,24 25 0,-14-20 0,7 18 0,6-5 0,-6 8 0,11 2 0,-1 0 0,1 6 0,-1-4 0,0 9 0,1-4 0,-1-1 0,0 11 0,0-9 0,6 4 0,-4-1 0,10-3 0,-10-1 0,12 7 0,-12-12 0,11 12 0,-6-12 0,2 5 0,3 0 0,-5-5 0,8 11 0,-1-4 0,-4-4 0,3 1 0,-3-3 0,2-1 0,7 5 0,-5-7 0,3 1 0,-5-1 0,6 0 0,-5 1 0,5-1 0,-8-9 0,2 7 0,-3-17 0,2 7 0,-2-9 0,6 0 0,-3 9 0,4-6 0,1 16 0,1-8 0,6 11 0,0-1 0,0 7 0,0-5 0,0 5 0,0-7 0,0 1 0,0-1 0,0-9 0,0-3 0,0 0 0,0-6 0,0 6 0,0-9 0,0 0 0,0 9 0,0 3 0,0 5 0,0 4 0,0 3 0,3 6 0,4 0 0,-2 4 0,4-4 0,-8 6 0,6 1 0,-6-8 0,7 6 0,-7-5 0,2 7 0,1 3 0,-3-2 0,3 2 0,0-3 0,0-1 0,1 1 0,3-1 0,-2-6 0,-1 4 0,5-11 0,-8 12 0,8-12 0,-8 12 0,3-5 0,-5 6 0,5-6 0,-4 4 0,5-4 0,-1 0 0,0 4 0,1-11 0,2 12 0,-7-5 0,2 6 0,-3 1 0,0 1 0,3 3 0,-2-3 0,2 3 0,-3-4 0,2 4 0,3 1 0,2 3 0,-2 0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39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0 24575,'39'11'0,"-3"-8"0,-13 12 0,-6-10 0,5 7 0,-12-3 0,12 7 0,-12-5 0,12 11 0,-10-6 0,10 8 0,-9 0 0,12 9 0,-6-7 0,4 16 0,-5-16 0,-5 8 0,4-11 0,-3 10 0,4-7 0,-4 17 0,-2-17 0,2 7 0,6 0 0,-7-7 0,7 7 0,-8-9 0,0 0 0,-6-1 0,3-6 0,-4-2 0,0 0 0,4 2 0,-8 0 0,9 5 0,-8-12 0,3 5 0,-5-7 0,0 7 0,0-5 0,0 12 0,0-12 0,0 12 0,0-5 0,0 0 0,0 14 0,0-11 0,0 13 0,0-10 0,0 11 0,-7 1 0,-1 10 0,0-17 0,-3-8 0,6-14 0,-3-1 0,3 4 0,1-1 0,0-3 0,3 2 0,-5-3 0,2 4 0,-20 9 0,12-7 0,-22 24 0,6-11 0,-3 20 0,-6-5 0,10-2 0,5-3 0,7-16 0,3 5 0,3-12 0,3 5 0,-2-6 0,10-5 0,-5 3 0,2-3 0,-3 2 0,-4 5 0,0-2 0,4 4 0,-4-9 0,7 3 0,-3-3 0,0-1 0,3 4 0,-3-2 0,1 4 0,2-1 0,-7 1 0,7-1 0,-3 1 0,1-2 0,2 1 0,-2-2 0,-1-2 0,-5 31 0,-17-14 0,-16 53 0,5-40 0,-23 45 0,8-18 0,9-3 0,4-7 0,29-34 0,5-9 0,1-4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43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1434 4692 24575,'-49'-13'0,"-11"1"0,12-16 0,-9 9 0,-9-16 0,26 18 0,-23-18 0,27 20 0,1-5 0,-8-2 0,17 9 0,-17-16 0,17 16 0,-17-16 0,17 10 0,-7-2 0,0 2 0,12 2 0,-11 2 0,14-2 0,-6 5 0,5-5 0,4 6 0,-2-11 0,5 5 0,-10-7 0,10 7 0,-13-14 0,13 11 0,-13-13 0,12 10 0,-12-10 0,6 7 0,-8-8 0,9 11 0,1-1 0,0 0 0,3 1 0,3-1 0,0 0 0,4 1 0,-4-1 0,-1 0 0,0 1 0,0-1 0,-1-9 0,-1-3 0,1 1 0,-9-28 0,7 23 0,0-16 0,0 1 0,13 16 0,-13-18 0,7-9 0,-1 16 0,3-15 0,6 20 0,-7 0 0,5 0 0,-5 9 0,1-6 0,4 6 0,-11-9 0,11 0 0,-5 0 0,7-13 0,0-3 0,-6 1 0,4 2 0,-5 13 0,-1-13 0,6 10 0,-6-10 0,8 13 0,0 0 0,0 0 0,0 0 0,0 0 0,0 0 0,0 0 0,0-1 0,0-31 0,0 33 0,0-31 0,0 39 0,6-9 0,-4 0 0,10 9 0,-11-6 0,11 6 0,-10-9 0,11 0 0,-6 9 0,8-7 0,-8 17 0,6-16 0,-6 16 0,6-8 0,-1 11 0,0-1 0,-1 1 0,6-1 0,-4 0 0,3 7 0,-5-5 0,5 5 0,2-7 0,30-24 0,-8 16 0,6-9 0,3-1 0,4 4 0,-4 0 0,1 0 0,12 1 0,4-9 0,4 10 0,-22 5 0,22-4 0,-22 4 0,22-5 0,6-1-598,7-13 598,7 16 0,-42 4 0,-2 0 0,31-1 0,-26 5 0,2 0 0,39-5 0,0-7 0,-3 17 0,-34 5 0,-3 2 0,7 3 0,-8 1 0,-1 1 0,1 7 0,23-6 0,-1 0 0,0 6 0,0-6 0,-13 1 0,30 5 0,-37-5 0,37 7 0,-41 0 0,20 0 0,-20 0 0,8 0 598,-12 0-598,0 0 0,13 0 0,-10 7 0,22 3 0,-22 5 0,37 14 0,-42-12 0,40 20 0,-45-22 0,32 20 0,-22-11 0,22 12 0,-22-6 0,14 14 0,-16-11 0,22 23 0,-28-25 0,25 25 0,-13-5 0,-6 3 0,3-4 0,-4 11 0,-17-31 0,27 35 0,-25-28 0,11 12 0,-11-4 0,-3-9 0,18 25 0,-22-31 0,20 31 0,-28-25 0,5-1 0,-1-2 0,-5 0 0,5 3 0,3 9 0,-5 0 0,4 0 0,-4 13 0,-2-10 0,3 22 0,7 23 0,-6-25 0,-6-15 0,0-3 0,2-2 0,3 22 0,-2-22 0,-7 10 0,14-1 0,-12-9 0,15 22 0,-9-9 0,1 12 0,-1-13 0,1 10 0,-1-9 0,-1-1 0,-1-12 0,-7-5 0,3-17 0,-5 7 0,6-9 0,-2-7 0,2 5 0,-3-12 0,-3 5 0,3 0 0,-3 2 0,1 7 0,-2-1 0,0 1 0,-3 3 0,3-2 0,-5-4 0,5 1 0,-4 16 0,5-8 0,-6 25 0,-11-29 0,2 16 0,-10-6 0,-3 9 0,-1 0 0,-7 0 0,-3 12 0,9-9 0,-8 10 0,6-1 0,-20 10 0,-2-1 0,16-25 0,0 1 0,-15 24 0,-11 5 0,12-8 0,-23 6 0,24-25 0,-6 2 0,27-24 0,1-3 0,-11 7 0,8-2 0,-7-3 0,-26 19 0,12-4 0,-25 11 0,23-6 0,4-11 0,0-7 0,0 6 0,0-13 0,10 5 0,1-8 0,17-3 0,2-4 0,7-2 0,0-4 0,1 0 0,0 0 0,0 0 0,4 0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1:37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821 2406 24575,'-57'-43'0,"0"1"0,1 1 0,3 2 0,-27-14 0,37 17 0,1 1 0,-20-4 0,-2-16 0,15 14 0,9 1 0,-12-13 0,25-6 0,-13 6 0,20-17 0,-3 10 0,4-13 0,9-16 0,-6 12 0,14-12 0,-7 16 0,9 13 0,0-10 0,0 21 0,0-8 0,0 12 0,0 9 0,0-7 0,6 17 0,0-7 0,6 9 0,15-2 0,-4-8 0,25-9 0,19-12 0,-11 10-670,1 13 1,5-1 669,-11 6 0,1-1-829,21-8 1,3-2 828,-2 0 0,1 2 0,0 3 0,-2 2 0,-7 1 0,-1 2 0,7 3 0,0 1 0,-6 0 0,-1 2-542,0 2 0,0 2 542,-3 0 0,2 2 0,15 4 0,-2 3 0,14-3-328,-24 6 1,-1 2 327,10 4 0,-11 0 0,20 0 1101,8 16-1101,-25-5 0,-15 1 0,-3 2 0,-3 8 0,11-4 1597,-20 17-1597,-5-13 1218,12 39-1218,-11-9 0,-7-7 0,-2 4-347,5 44 347,-7-22 0,1 5-749,-5-8 0,0 0 749,-1 0 0,2 0 0,3 3 0,0-2 0,-4-12 0,-2 1 0,-3 27 0,0 0 0,2-24 0,-2-1 0,-12 23 0,-2-4 0,8 2 0,-7-20 0,-2 0 0,1 31 0,0 1 0,0-5 0,0-15 0,-8 0 0,0 11 0,-8-21 0,-1-5 0,2-24 0,-7-11 0,3-4 0,1 3 1076,-14-8-1076,11 4 1588,-22 3-1588,8-6 0,-10 7 0,-13 3 0,-3 2 0,-12 1 0,0-2 0,0-7 0,0-1 0,0-8 0,0 6 0,-16-14 0,24 6 0,16-2 0,-2-2 0,-48-2 0,3 8 0,42-9 0,1-2 0,-36 1 0,-3 0 0,22-3 0,0-2 0,19 0 0,1 0 0,-20-4 0,4-2 0,1-6 0,-8-1 0,16-7 0,18 9 0,-16-8 0,29 11 0,-1 1 0,12 2 0,6 6 0,1-4 0,-1 3 0,4-3 0,1 3 0,4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1:39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367 0 24575,'0'92'0,"0"2"0,4-41 0,1 2 0,-4 7 0,1 2-4916,8 1 1,0 1 4170,-8 9 0,-1-2 298,5-20 1,-1-3 446,-5 41 489,-13-10 0,-5 2-489,3-23 0,0 1 0,3 4 0,-1 6 0,2-4 0,-1 9 0,2-8-339,2 29 339,7-34 0,0-4 0,-14 6 2185,14-14 1,0-1-2186,-12 2 0,12-3 0,0 2 0,-14 14 0,13 23 0,-6-15 4257,8-22-4257,-4-12 2137,3-24-2137,-3 10 748,0-12-748,4 40 62,-29-17-62,10 23 0,-16-10 0,14-4 0,12-9 0,-6 19 0,13-16 0,-14 31 0,14-22 0,-6 9 0,8 1 0,-5-20 0,3 18 0,-3-29 0,5 7 0,0-17 0,0-2 0,0 0 0,0 2 0,0 16 0,0 3 0,0 9 0,0 0 0,1 9 0,-2 4 0,-15 17 0,12 24 0,-16-66 0,19-25 0,-3-4 0,8 0 0,-4 0 0,4-4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14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316 486 24575,'-38'0'0,"-7"0"0,19-5 0,-8 3 0,17-7 0,2 8 0,6-3 0,1 1 0,1-1 0,-1 0 0,4-3 0,-5-4 0,4 4 0,-7-14 0,3 15 0,3-9 0,-3-1 0,-3-1 0,4 0 0,-6 2 0,9 6 0,0 1 0,-2 0 0,6 0 0,-2 0 0,3 1 0,0-1 0,0 0 0,0-1 0,0-6 0,0 5 0,0-13 0,0 13 0,0-5 0,5 0 0,0 4 0,7-11 0,-3 12 0,1-5 0,-2 6 0,0 1 0,0 4 0,0-3 0,1 2 0,-1 0 0,1-3 0,-1 7 0,1-6 0,-1 6 0,0-7 0,0 3 0,0 1 0,1-4 0,-1 3 0,1 0 0,0 2 0,-1-1 0,0 3 0,1-3 0,-1 4 0,1 0 0,-1 0 0,0 0 0,0 0 0,0 4 0,1-3 0,0 3 0,-1-4 0,1 3 0,-1-2 0,1 3 0,-1-4 0,1 4 0,-2-3 0,2 6 0,-2-3 0,1 1 0,0 2 0,1-6 0,-1 6 0,-3-2 0,3 0 0,-4 2 0,5-6 0,-5 7 0,3-4 0,-6 4 0,5 0 0,-5 0 0,2-1 0,-3 1 0,0 0 0,0 1 0,0-1 0,0 0 0,0-4 0,0-1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1:40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1709 1370 24575,'-69'-52'0,"0"1"0,0 0 0,9 10 0,0 2 0,0-4 0,-8-11 0,-2-4 0,4 4-1837,-10-2 0,3 3 1837,9-4 0,1 2 0,3 5 0,1 2 0,8 9 0,2 0 11,-4-6 0,0 0-11,5 7 0,0 0 0,4-1 0,2 1 0,-26-21 847,11 7-847,14 20 0,14-2 0,-4 13 1836,14-1-1836,-3 8 969,14-1-969,-13 3 0,15 4 0,-8 2 0,10-1 0,-2 6 0,5-3 0,-3 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1:41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1 579 24575,'63'-29'0,"0"1"0,2-5 0,0 1 0,-2 6 0,4 2-1573,28-8 0,-2-1 1573,-39 12 0,0 0 0,13 2 0,7 0 0,-8 0 0,-14-2 0,-2 0 0,23 2 0,1-1 0,-9-3 0,-4 2 393,36-2-393,-43 6 0,-1 2 0,20 5 652,-13-5-652,-3 13 0,-21-5 0,-3 2 1598,-10 4-1598,1-5 503,9 6-503,-7 0 0,1 0 0,-5 0 0,-12-3 0,5 2 0,-7-3 0,1 4 0,3-4 0,-6 3 0,2-3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1:43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3062 2 24575,'-12'0'0,"-83"0"0,37 0 0,-2 0 0,-15 0 0,3 0-4916,-13-1 1,-2 2 4418,9 4 1,-5 4-1,-7 5 497,11 3 0,-7 6 0,-2 2 0,2 1 0,7-3 105,-13 3 0,6-2 0,-4 5-105,14-1 0,-6 4 0,0 1 0,3-1 0,10-6 0,-22 3 0,7-2 0,20-1 0,0 2 0,1-1 0,-26 7 0,2 0 0,-1 1 0,1-1 639,9-1 0,4-4-639,16-11 0,5-1 0,-23 18 0,18-17 5325,23 2-5325,8-8 3091,12-2-3091,16-5 0,-4-2 0,9-3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1:45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24575,'59'24'0,"18"5"0,6 21-1004,-5-10 1004,-3 8 0,-22-7 0,24 10-7894,-24-6 7894,-12-15 0,0 1 0,17 28 746,-16-22 0,0 2-746,20 33 0,-25-31 0,-1 1 0,24 30 0,-20-21 0,0 1 0,24 24 0,-25-26 0,1-1 0,15 9 0,-9-3 333,5-4-333,-24-24 6641,5 11-6641,-9-20 432,-12-2-432,21-3 0,-20-4 0,13 2 0,-6-2 0,-8-4 0,8-2 0,-11-3 0,-3 3 0,2-2 0,-4 2 0,1-3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1:53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6674 24575,'0'-60'0,"0"-4"-9831,0-9 8341,0 0 4308,0 13-2818,0 9 0,0-1 0,0-17 0,0 10 0,0-3 1310,0-30-1310,0 38 0,0 0 0,0 0 0,0 0 0,0-38 0,0 40 0,0 0 0,0-40 0,0-1 0,0 32 0,0 1 0,0-9 0,7-21 0,-6 33 0,13 9 0,-4-22 0,6 9 6581,8 0-6581,-5-9 0,13 9 0,-4-12 0,9 0 0,-1 0 0,13-6 0,-12 17-235,-7 20 0,1 2 235,14-14 0,-15 13 0,3 0 0,37-22 0,-36 22 0,-1-2 0,4 5 0,0-1 0,-4-4 0,-1 0 0,28-29 0,-22 23 0,3-2-1148,7 1 1,1 0 1147,-5-4 0,1-1 0,21-13 0,0 1 0,-22 12 0,0 1 0,19-6 0,3 0 0,-7-4 0,2-1 0,-14 20 0,3-1 0,0 1-1889,3-3 1,-1-1-1,0 2 1889,15-19 0,-1 1 0,8-4 0,-1 4-625,-19 16 1,1 0 624,-6 4 0,3-2 0,-2 3 0,15-9 0,-1 2 0,0-1 0,-1 2-320,-3 1 1,0 2 319,3 2 0,0 1 0,-7 1 0,0 1 0,10-1 0,0 0 0,-3-6 0,-1 0 0,-11 13 0,3-1 0,4-4 0,5-3 0,-2 3 0,4 2 0,-1 2 0,16-8 0,2-2 0,-5 2 0,-1 0 0,-6-1 0,1 1 0,8-4 0,1 2 0,-11 8 0,2 1 0,16-11 0,1 4 0,-18 17 0,-1 1 0,12-13 0,0-1 0,-8 10 0,-2 2 0,-15 6 0,0 0 0,16-8 0,1 2 0,-10 10 0,4 2 0,-4-2 0,5-1 0,-2 3-1042,14 2 0,1 0 1042,-16-3 0,2-3 0,-3 3 0,12 3 0,-3 2 1498,-8 1 0,1 0-1498,6 0 0,0 2 0,-6 2 0,-2 2 0,-6-1 0,-1 0 0,14-5 0,-1 2 0,27 7 409,-34-2 0,0-1-409,29-2 820,-4 6-820,-15-6 0,16 17 0,-12 2 0,-25-1 0,0 1 0,12 6 0,21 2 0,-24 6 0,12-4 0,-12 4 0,-4-9 0,-12-1 5993,1 9-5993,-1-7 0,-13 11 0,-1-8 0,10 9 1215,-12-9-1215,17 3 796,-13-3-796,-7-6 377,7 6-377,-10-3 0,1-4 0,0 9 0,-6-4 0,4-5 0,-9 8 0,3-14 0,-6 8 0,-2-6 0,0-2 0,-1-2 0,1-2 0,-1-3 0,-2 0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1:56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8493 1 24575,'6'36'0,"3"2"0,6 7 0,9 12 0,6 19 0,4-11-412,-13-15 0,0 1 412,13 13 0,-2 24 0,5 1-467,-24-34 1,-2 0 466,4-7 0,0 1 0,-1 31 0,-3 2-466,1-22 1,-1 0 465,-3 15 0,-1 2 0,-1-4 0,-1-3 0,-5-14 0,0 0 0,0 15 0,0 2 0,-1-8 0,2 0 0,4 1 0,-1-1-58,-3-8 0,1-4 58,7 14 366,-9-28-366,0-8 863,0 10-863,-6 7 1440,4 22-1440,-13-9 0,5 12 0,-7-12 0,-1 8 0,3-20 0,-3 21 0,2-22 0,-7 9 0,5 1 0,-6-12 0,-1 2 0,-5 21 0,-1-13 0,-3-3 0,0-3 0,4-6 0,0 3-327,-7 17 327,6-12 0,0 0 0,-8 25 0,13-26 0,0 1 0,-11 25 0,-3 11 0,7-27 0,-3 9 0,5-22 0,-2 9 0,6-21 0,4 7 0,-18 10 0,-2 15 0,-17 4-513,29-30 0,-1-1 513,-3-5 0,0 0 0,2 6 0,-1 2 127,-3-1 1,0 0-128,4 0 0,1 0 0,-28 29 0,9 5 0,19-41 0,11-2 0,16-27 0,-3-6 1039,2 13-1039,-19-4 194,9 12-194,-25 1 0,11 4 0,-8 10 0,-6-6 0,-29 37 0,19-31 0,12-1 0,-1 0 0,-15 0 0,14-1 0,-3 0 0,-33 0 0,39-8 0,-4 3 0,-22 4 0,-1-1-880,23-6 0,-1 2 880,-32 17 0,-2-1 0,25-17 0,3-1 0,-1 4 0,-1 0 0,-10-1 0,2-1 0,-22 15-396,2-10 396,40-21 0,7-11 0,-23 13 0,-2-5 0,-1 0 1723,4 5-1723,-1-14 433,19 6-433,-28-7 0,-18 11 0,-12 11 0,10-6 0,-3 3 0,20 4 0,1 0-662,-4-6 0,-1-1 662,0 2 0,7-1 0,-2-7-381,10-3 1,-1-3 380,-20-4 0,27 0 0,-1 0 0,-39 0 0,41 0 0,1 0 0,-13 0 0,13 0 0,1 0-276,-14 9 276,-25-7 0,16 6 0,0-8-849,-14 0 1,-6 0 848,36-1 0,-1 2 0,-42 2 0,2 3 347,5 5-347,41-1 0,0 1 0,-40 9 0,38-9 0,0 0 0,-38 0 622,16 6-622,6-16 264,22 6-264,0-7 1825,5 0-1825,17 0 915,-49 0-915,31 0 0,-46 0 85,41 0-85,-8 0 0,12 0 0,-9 0 0,-5 0 0,-30 0 0,23 3 0,0 2 0,-22 5 0,-1 10 0,33-14 0,2-1 0,-21 4 0,22-8 0,4-2 0,10 1 0,-18 0 0,22-5 0,2 3 0,9-8 0,1-2 0,-10-9 0,7-3 0,-17 1 0,8-2 0,-1 4 0,-7-2 0,-12-16 0,14 21 0,-22-24 0,37 23 0,-7-2 0,16 5 0,-5 5 0,6 0 0,-18 5 0,15 1 0,-13 5 0,-6 0 0,9 0 0,-16 0 0,11 0 0,8 0 0,-2-4 0,13 3 0,7-3 0,-1 4 0,4-4 0,-2 3 0,6-3 0,-2 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0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5378 1 24575,'-40'31'0,"-6"1"0,-4 4 0,6-3 0,-4 2-596,-4 5 0,-5 5 1,3-3 595,-8 2 0,2 0 0,-12 15 0,0 0 0,13-16 0,1-3 0,1 1 0,-1-2 0,1 2 0,-1-2 0,3-5 0,1 1 0,1 5 0,1 0 0,3-8 0,2 0 0,3 0 0,2 1 0,-2-1 0,1 0 553,-29 28-553,8-12 0,-4 9 0,25-17 301,-19 7-301,24-10 0,-7-7 0,0 0 913,-5 11-913,4-8 0,-22 23 0,18-22 0,-25 14 0,8-1-611,-13 5 611,36-21 0,2 2 0,-31 27 0,-4-9 0,7 16 0,-11-13 0,45-19 0,0 0 0,-33 24 0,1 10 0,9-11 0,18-21 0,0-1 0,-18 20 0,6-8 0,-1 1 0,-10 15 0,11-15 0,-1 0-1418,-18 11 1418,12-12 0,-3 2 0,15-14 0,1 1 0,-15 13 0,1-2 0,12-14 0,2-3-425,-2 1 0,0 0 425,0 0 0,0 1 0,-8 6 0,1 2 0,10-7 0,2 0 0,-7 6 0,-1 0 0,-9 1 0,3-1 0,18-8 0,0 0 0,-16 3 0,2-3 0,2 10 0,-10 2 0,16-11 559,-4 8-559,15-14 1396,-8 2-1396,17-10 944,-16 9-944,16-9 0,-1 0 0,-4-1 0,17-2 0,-12-3 0,16 3 0,2-8 0,-1-3 0,4 3 0,-2-4 0,2 1 0,-4 3 0,-6-2 0,5 3 0,-6 1 0,8-2 0,-1-3 0,1 2 0,-1-6 0,1 3 0,4 0 0,1-3 0,3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04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24575,'49'44'0,"2"2"0,3 9 0,15 4 0,-31-16 0,2 1 0,3-9 0,2 1 0,1 15 0,0-1 0,-2-15 0,-2-3 0,16 23 0,7 1 0,-38-34 0,24 21 0,-31-30 0,5 9 0,-17-14 0,-4-3 0,5-1 0,-4-1 0,1 1 0,-2-1 0,0 4 0,3-6 0,-4 3 0,2-1 0,1-3 0,-2 3 0,-1-3 0,1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05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24575,'22'48'0,"4"12"0,5-12 0,7 1 0,6 2-3333,23 23 3333,-1-2 0,2 3 0,-19-19 0,0 0 0,14 11 0,2-1 0,-8-10 0,-1-2 0,-3-8 0,1 1 0,17 11 0,-2 0 0,-28-19 0,-1 0 0,21 12 0,-3-5 1046,-4-1-1046,10-6 0,-29-14 546,-8-12-546,-5 4 0,-12-8 0,1 1 1741,-3-5-1741,-4-2 0,1-3 0,-1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06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24575,'55'66'0,"-16"-22"0,5 5 0,22 17 0,5 5-2467,-17-18 0,0 3 0,4 0 2467,11 9 0,3 1 0,-1 0 0,-6-2 0,-1 0 0,2-1 0,8-1 0,3-1 0,-2-1 0,-4-2 0,-2 0 0,-3-3 0,11 9 0,-3-3 138,-19-18 0,0-1 1,-5-3-139,-3 1 0,-4-2 741,1-4 1,-1-4-742,30 16 0,-38-25 0,-9-2 3765,-10-9-3765,-12-2 434,4-3 1,-7-1-1,3-4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17.5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489 1332 24575,'-27'-5'0,"7"4"0,-2-10 0,12 6 0,-12-6 0,5-5 0,0 4 0,-5-4 0,12 7 0,-12-3 0,11 3 0,-5-8 0,7 7 0,-3-12 0,3 12 0,-7-12 0,9 11 0,-9-11 0,4 5 0,1 0 0,-6-5 0,7 5 0,-2-6 0,0-1 0,0 0 0,-5 6 0,9-5 0,-13 5 0,18 1 0,-13-5 0,10 5 0,-1-7 0,-2 7 0,8-5 0,-6 8 0,6-2 0,-3-3 0,0 9 0,3-6 0,-3 8 0,4-1 0,-4 0 0,3 1 0,-2-1 0,3 1 0,0-8 0,0 2 0,0-2 0,0-3 0,0 2 0,0 0 0,0-5 0,0 12 0,0-12 0,0 5 0,0-7 0,0 7 0,3 1 0,4 1 0,-2 5 0,4-5 0,-5 6 0,1 0 0,3 1 0,-2-8 0,4-1 0,1 0 0,-5-5 0,1 12 0,-1-12 0,10 10 0,-4-3 0,4-2 0,0 5 0,-3-10 0,9 3 0,-10 2 0,10-5 0,-5 11 0,6-6 0,-6 10 0,-2-2 0,0 3 0,2-5 0,7 5 0,-1 1 0,1-1 0,0 5 0,-1-9 0,23 0 0,-17 3 0,26-8 0,-20 13 0,1-4 0,7 6 0,-8 0 0,11 0 0,-10 5 0,7 3 0,-17 4 0,8 1 0,-11-1 0,10 8 0,-7-6 0,7 5 0,-9-2 0,-7-5 0,5 5 0,-10-2 0,10-2 0,-4 10 0,6-5 0,-1 6 0,1-6 0,-4 14 0,2-17 0,-6 27 0,0-28 0,3 17 0,-9-21 0,10 16 0,-14-8 0,7 2 0,-12 2 0,8-5 0,-8 7 0,5-1 0,-1 1 0,-4 9 0,4-7 0,-5 7 0,0-16 0,0 5 0,0-12 0,0 12 0,0-12 0,0 12 0,0-12 0,0 12 0,-5-5 0,-2 7 0,-10-1 0,-1 1 0,-9 9 0,3-7 0,4 0 0,3-4 0,2-10 0,-1 7 0,0-8 0,4 1 0,7-3 0,-9 1 0,7-1 0,-8 1 0,6-2 0,-16 2 0,12-1 0,-20 2 0,16 0 0,-7-5 0,1 5 0,-1-5 0,0 6 0,1-6 0,-11 6 0,8-10 0,-7 5 0,9-2 0,1-4 0,-1 4 0,7-5 0,-5 6 0,5 0 0,0 4 0,-5 2 0,12-3 0,-6-3 0,8 2 0,-1-8 0,4 7 0,-2-6 0,3 6 0,-4-3 0,-8 1 0,6 3 0,-5-4 0,0 1 0,4 3 0,0-7 0,7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08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24575,'17'60'0,"8"3"0,16 26-3295,-7-32 0,5 5 3295,8 19 0,3 2 0,3-5 0,2-1-170,-3-2 0,1-1 170,-1-2 0,0-4 0,-4-11 0,-2-2 548,-2 2 1,-2-1-549,-1-3 0,-3-7 0,4-1 0,-1 6 0,-24-34 3137,0 5-3137,-8-12 2182,1 5-2182,-2-10 514,-4 3-514,2-4 0,-1 4 0,-1-4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09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24575,'21'48'0,"18"27"0,20-4 0,-19-16 0,2 2 0,-4-11 0,2-2 0,5 3 0,0 0 0,-12-4 0,1-2 0,31 10 0,-18 11 0,-13-39 0,-14 2 0,-5-15 0,-7-1 0,1-1 0,-2-3 0,-2 2 0,0-6 0,-4 5 0,6-5 0,-4 2 0,2-3 0,-2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31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2921 6124 24575,'-76'-8'0,"13"0"0,-4-5 0,-1-1 0,-9-4 0,13 5 0,3 1 0,3-5 0,1 0 0,8 2 0,-8-2 0,-1 1 0,-2-1 0,-14-1 0,14 7 0,2-3 0,1 4 0,8-6 0,-8 0 0,-1-1 0,10 2 0,-10-2 0,13 2 0,-12-1 0,18 2 0,-29 4 0,39 0 0,-26 2 0,29-5 0,-17-1 0,17 1 0,-7 5 0,-1-10 0,8 9 0,-7-11 0,9 8 0,1 0 0,-11-1 0,8 1 0,-16-10 0,16 14 0,-17-19 0,23 20 0,-21-21 0,22 16 0,-14-14 0,9 13 0,6-9 0,-5 3 0,11 2 0,-9-4 0,9 4 0,-10-7 0,2-19 0,1 14 0,1-15 0,4 11 0,1-2 0,-2-10 0,-6 1 0,3-14 0,-4 11 0,4-23 0,-4 22 0,-3-9 0,0-1 0,3 10 0,6-9 0,-6 12 0,5 0 0,-4 0 0,7 9 0,-7-6 0,7 16 0,-6-7 0,8 9 0,0 0 0,6-9 0,-5 7 0,3-17 0,-5 8 0,4-1 0,-6-19 0,-1-16 0,-3 6 0,3-25 0,2 42 0,13-10 0,-14 1 0,13 8 0,-7-8 0,3 12 0,4 9 0,-5-7 0,7 8 0,0-1 0,0-7 0,0 8 0,0-1 0,0-7 0,0 17 0,0-48 0,7 30 0,-5-33 0,12 20 0,-12-4 0,13 1 0,-5-10 0,5 22 0,11-22 0,-7 10 0,6-1 0,1-8 0,-7 8 0,7-11 0,-3 11 0,-3-8 0,3 8 0,-13 0 0,6-8 0,-7 21 0,7-10 0,-1 13 0,0 0 0,7 0 0,-7 9 0,6-6 0,0 6 0,-11 1 0,16-8 0,-22 17 0,14-7 0,-11 9 0,6-9 0,-1 7 0,1-8 0,7 1 0,-6 7 0,14-16 0,-9 16 0,7-8 0,1 1 0,-8 7 0,6-7 0,-12 9 0,4 1 0,-7 6 0,7-5 0,-5 5 0,5-7 0,9-2 0,-5 1 0,12-1 0,0-1 0,7-11 0,-4 8 0,21-21 0,-28 24 0,14-4 0,-10 6 0,-7 6 0,17-11 0,-8 10 0,29-24 0,-2 14 0,-15-1 0,0 0 0,17-6 0,-13 12 0,-1-1-774,20-21 774,-18 19 0,2 1 0,28-17 0,-1-11 0,-10 32 0,-6-19 0,-5 23 0,-2 1 0,-1-5 0,-9 19 0,22-12 0,6 6-932,17 8 932,-32-3 0,4 0 0,-2-1 0,3 1-875,6 4 0,4-1 875,7-3 0,2 0 0,3 3 0,0 4 0,-2 7 0,3 4 0,-17-3 0,3 1 0,-6 1 0,1 6 0,0 2 0,21 6 0,7 1 0,-26-11 0,2 1 0,-4-1 0,6 3 0,0 2 0,-5-2 0,4 1 0,-8-3 0,-10-5 0,-6 0 640,41 17-640,-16-10 0,-18 4 0,-13-6 0,11 13 0,-8-12 0,9 13 0,-12-8 877,0 7-877,0 0 1906,0-7-1906,13 9 33,-10-8-33,10 9 0,-1 0 0,-9-9 0,10 7 0,-1-5 0,-9 5 0,28 17 0,-14-11 0,-21-8 0,3 3 0,6 1 0,0 0 0,-4 0 0,-1 1 0,2 4 0,-2-3 0,19 13 0,-11 4 0,-3-9 0,-16-6 0,0 1 0,23 20 0,0 13 0,-14-10 0,-6 15 0,13 7 0,-16 7-421,-10-43 0,2 0 421,15 36 0,-18-31 0,0 1 0,26 29 0,-9 7 0,-4-16-246,1 0 246,-9 0 0,4-12 0,-7-4 0,0 1 0,3-10 0,-10 9 831,4-12-831,-7 0 257,0 0-257,0 0 0,0 1 0,-6 11 0,5 4 0,-4 12 0,-5-14 0,1 3 0,3-13 0,-1 2 0,-6 18 0,-1 2 0,3-7 0,1-2 0,0-6 0,0 0 0,-5 16 0,2 0-557,8-6 0,1-1 557,-9 1 0,-2-1 0,6-9 0,-1-2-406,-5 35 406,-9-1 0,-2-11 0,0-1 0,-4-19 0,0-12 0,-2 0 0,-6 12 1091,7-8-1091,-7 8 429,-3 1-429,-8 2 0,-15 19 0,12-17 0,8-21 0,-2 0 0,-19 26 0,-2 14 0,3-2 0,4-14 0,10-7 0,-18-4 0,-4 16 0,-1-10 0,24-22 0,0-1 0,-21 18 0,-14 4-652,-3 1 652,-1 0 0,24-20 0,-1-1 0,7-12 0,0 1 0,-9 10 0,-2 1 0,6-11 0,1-1 0,-1 5 0,0 1 0,-1-5 0,0-1 0,-5 0 0,0-2 0,0-3 0,0-1 0,0 5 0,1 1 0,6-6 0,1 0 0,-6 1 0,1-2 0,-26 15 0,-12-13 0,1 6 0,11-10 0,-12 2 0,1 0 0,-5-10 0,1 8 0,23-12 0,1 0 0,-4 4 0,5 0 0,1-1 0,1 2 0,-24 0 0,29-3 0,2-1 0,1-5 0,8 5 652,-8-7-652,12 6 0,0-4 0,-1 5 0,1-14 0,10 5 0,-8-11 0,17 6 0,-7-1 0,9-8 0,0 8 0,0-9 0,1 0 0,-1 4 0,0-5 0,1 1 0,6 6 0,-5-11 0,5 5 0,-7-2 0,5-3 0,-3 3 0,4-4 0,-1-1 0,-3 0 0,10 7 0,-10-5 0,-2-15 0,4 9 0,-12-26 0,13 28 0,-2-7 0,3 0 0,0 7 0,4-7 0,-2 16 0,5-5 0,-5 11 0,4-5 0,-5-1 0,8 7 0,-1-5 0,0-1 0,0-1 0,-7-1 0,-2 1 0,2 7 0,-5-7 0,12 10 0,-12-8 0,12 10 0,-5-6 0,6 3 0,0 3 0,5-3 0,-4 7 0,3-2 0,-3-1 0,-1 3 0,4-3 0,1 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33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1903 0 24575,'-76'0'0,"-15"10"0,-1 2 0,30-1 0,-2 1-1741,8-2 1,0 2 1740,-16 5 0,-1 1 0,8-5 0,0 0 0,0 9 0,-1 0 0,-7-3 0,2 0 0,22 1 0,1 1 0,-23-2 0,1-1 0,-11 17-292,26-19 1,3 0 291,-9 17 933,-9-5-933,32-2 0,-8-5 0,22-3 1694,0 5-1694,1-5 1437,-1 6-1437,0-6 0,6 4 0,-4-9 0,8 10 0,-1-16 0,8 8 0,0-11 0,6 5 0,-3-1 0,4-1 0,0 0 0,-3-4 0,2 4 0,-2-6 0,3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34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24575,'27'0'0,"-5"0"0,21 7 0,5 2 0,0 0 0,13 3 0,0-1 0,-9-7 0,10 4 0,-4-2 0,-29-6 0,26 0 0,-29 0 0,7 5 0,-16-3 0,4 3 0,-11-5 0,6 0 0,-8 0 0,7 0 0,-4 0 0,4 3 0,-7-2 0,8 3 0,-6 0 0,16 1 0,-9 5 0,11 0 0,-11 0 0,5 2 0,-6-2 0,18 3 0,-15-2 0,12 2 0,-14 2 0,7-2 0,-1 4 0,1-5 0,0 5 0,-7-5 0,5 5 0,-6-7 0,8 7 0,0-4 0,-1 9 0,10-7 0,-7 2 0,8 2 0,-11-6 0,1 4 0,-7-7 0,5 2 0,-11 3 0,12-2 0,-12 3 0,5-6 0,-1 0 0,2-5 0,0 4 0,-2-4 0,0-1 0,-5 4 0,5-7 0,-11 6 0,3-6 0,-6 7 0,7-3 0,-4 3 0,4 0 0,-4 0 0,0 0 0,-4-3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2:36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1 120 24575,'29'36'0,"14"16"0,-13-14 0,10 9 0,-16-24 0,9 4 0,-7-3 0,7 3 0,-9-9 0,8 7 0,-6-11 0,7 5 0,1-5 0,-8-2 0,7 6 0,0-10 0,-7 8 0,7-10 0,0 8 0,-7-2 0,17-4 0,-8-3 0,10 2 0,-9 0 0,7 1 0,-17-3 0,16 1 0,-6-4 0,9 5 0,0-7 0,-10 0 0,8 0 0,-17 0 0,7-6 0,0 5 0,-7-4 0,0 5 0,-4-5 0,-5 3 0,0-3 0,5 0 0,-12 3 0,12-3 0,-5 0 0,6 4 0,1-10 0,0 4 0,-1-4 0,10 4 0,2-5 0,10 4 0,0-7 0,13-2 0,-10-5 0,3 6 0,2-2 0,3-13 0,35-8 0,-47 16 0,1-6 0,-9 14 0,-10 0 0,-4 5 0,-12 5 0,5-5 0,-10 1 0,9-1 0,-6-6 0,15 3 0,-11-9 0,11 9 0,-12-2 0,5 5 0,-8 1 0,1 0 0,-1 1 0,1 3 0,-5-3 0,0 4 0,0-1 0,-3-3 0,6 3 0,-3-3 0,1 0 0,1 1 0,-5-1 0,6 0 0,-2 0 0,-1 0 0,4 0 0,-7 1 0,6 2 0,-6-2 0,3 3 0,-1 0 0,-2 1 0,1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19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151 554 24575,'-14'-17'0,"2"2"0,2 0 0,1 8 0,2-7 0,0 9 0,6-4 0,-3 1 0,4-1 0,-5-6 0,3 5 0,-3-6 0,0 1 0,4-2 0,-11-16 0,5 7 0,-1-8 0,-3 11 0,10-1 0,-10 0 0,5 1 0,-1 6 0,2-5 0,5 11 0,0-3 0,0 5 0,0 2 0,0-1 0,0 1 0,0-1 0,0 0 0,0-1 0,0 1 0,4 0 0,0-1 0,5 4 0,-1-2 0,1 6 0,-1-3 0,8-1 0,0 3 0,8-8 0,0 9 0,-1-5 0,1 6 0,-7-4 0,-2 3 0,-6-2 0,-1 3 0,7 0 0,-4 0 0,4 0 0,-7 0 0,1 0 0,-1 0 0,1 3 0,-1 2 0,1 4 0,-1-5 0,1 8 0,-1-7 0,0 7 0,-3-4 0,3 7 0,-6 2 0,7 0 0,-9 5 0,9-5 0,-7 0 0,8 5 0,-8-12 0,8 12 0,-9-5 0,5-1 0,-6 0 0,0-8 0,3 1 0,-2-1 0,3 7 0,-4-4 0,0 4 0,0-7 0,0 1 0,0-1 0,0 1 0,0-1 0,0 1 0,-3-1 0,2 0 0,-2 0 0,-1-3 0,-1 2 0,-3-6 0,-8 8 0,6-4 0,-5 2 0,0 2 0,-2-8 0,0 8 0,1-4 0,8-1 0,4 0 0,1-4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21.8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341 535 24575,'-10'0'0,"1"0"0,2 0 0,0 0 0,-1 0 0,-6 0 0,-3 0 0,-7-5 0,7 0 0,-14-1 0,18-2 0,-19 7 0,15-8 0,0 4 0,-5-7 0,12 3 0,-5 3 0,5-8 0,1 3 0,2-5 0,4-3 0,3 9 0,-6-12 0,5 5 0,-10-7 0,10 7 0,-8 2 0,8-1 0,-3 6 0,4-5 0,0 6 0,-4 0 0,3 1 0,-2-1 0,3 1 0,0-8 0,0 6 0,0-5 0,0-1 0,0 0 0,0-8 0,0 0 0,3 7 0,-2-5 0,7 12 0,0-9 0,2 13 0,2-5 0,-3 10 0,-1-3 0,1 4 0,-1 0 0,1 0 0,-1 0 0,7 0 0,-4-4 0,11 3 0,-6-3 0,8 4 0,0 0 0,-1 0 0,1 0 0,0 6 0,-1-5 0,-6 8 0,9-4 0,-15-1 0,8 4 0,-11-7 0,1 6 0,-1-3 0,0 1 0,-4 2 0,0-2 0,0 3 0,-3 1 0,3-1 0,-4 7 0,3-4 0,-2 10 0,3-4 0,0 0 0,-3 5 0,3-5 0,-4 7 0,0-7 0,5 5 0,-4-12 0,4 5 0,-5 0 0,0-5 0,0 12 0,0-12 0,0 5 0,0-6 0,0 0 0,0-1 0,0 1 0,0-1 0,0 0 0,-3 0 0,-9 2 0,2-2 0,-12 4 0,11-7 0,-11 5 0,5 2 0,-48 28 0,-6 5 0,29-15 0,-19 8 0,-1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23.3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24575,'0'36'0,"0"-8"0,0 15 0,5-17 0,-3 7 0,3-10 0,-1-6 0,-3 5 0,2-5 0,4 16 0,-5-7 0,4 7 0,-6 0 0,0 3 0,0-1 0,0 8 0,7-8 0,-5 1 0,4-3 0,0-10 0,-5 1 0,9 0 0,-8-7 0,3-2 0,-5-7 0,3-3 0,0-1 0,1-4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25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277 1 24575,'-76'36'0,"22"-5"0,-1 1 0,29-7 0,-7 1 0,16-9 0,5-2 0,8-6 0,4-1 0,0 1 0,0-1 0,0 1 0,0 6 0,0-5 0,4 5 0,1-6 0,10 1 0,-5-5 0,12 5 0,4-2 0,0 4 0,17 3 0,-8-8 0,10 6 0,-10-11 0,-2 9 0,0-9 0,-7 3 0,7 0 0,-16-4 0,5 5 0,-5-6 0,0 0 0,5 0 0,-12 3 0,5-2 0,0 8 0,12-7 0,-2 3 0,18-5 0,-7 0 0,21 0 0,-9 0 0,10 0 0,-1-8 0,4 6 0,-1-13 0,25 3 0,-33 3 0,34-8 0,-26 6 0,1 1 0,-4-5 0,-12 7 0,13 0 0,-10-6 0,0 12 0,-5-11 0,-8 11 0,10-4 0,-9 6 0,6 0 0,-16-6 0,17 5 0,-17-4 0,17 5 0,-17 0 0,7 0 0,-10 0 0,1-6 0,-7 5 0,5-4 0,-12 5 0,5 0 0,-6 0 0,-1 0 0,1 0 0,-1 0 0,-3 4 0,3-3 0,-7 6 0,6-2 0,-2 3 0,0 1 0,-2 6 0,4 12 0,-5-2 0,4 18 0,-6-17 0,0 45 0,0-16 0,-28 38 0,-3-27 0,-14-17 0,14-20 0,0-9 0,-2 11 0,-13 2 0,-4 8 0,5-11 0,10-9 0,-20 10 0,26-16 0,-26 15 0,30-16 0,-17 13 0,-7-10 0,11 3 0,-8-5 0,13-2 0,-3-6 0,-9 0 0,9-7 0,3 0 0,0 0 0,7 0 0,-7 0 0,9 0 0,-9 0 0,7-6 0,-7 5 0,-1-4 0,8 0 0,-17 3 0,17-3 0,-16-2 0,16 6 0,-8-11 0,1 10 0,7-3 0,-7 0 0,9 3 0,-9-10 0,7 11 0,-7-11 0,9 0 0,0-1 0,0-10 0,1 10 0,-1-9 0,6 4 0,-7-16 0,6 8 0,-11-16 0,10 6 0,0 0 0,3-19 0,3 16 0,-2-18 0,1 12 0,1 9 0,6-6 0,-3 16 0,5-8 0,-1 17 0,2-4 0,1 10 0,3-3 0,-6 9 0,6 0 0,-2 1 0,3-10 0,0 4 0,0-1 0,0 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26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1 883 24575,'76'-24'0,"1"0"0,0 0 0,-2 1 0,5-1 0,0-1 0,-5-2-2603,3-8 0,-5-2 1,4 0 2602,-4 4 0,5-1 0,-2 1 0,-6 1 0,17-13 0,-5 1 123,7-5 0,-2 4-123,-11 12 0,-3 2 0,-5-5 0,-1 1 0,0 9 0,-5 1 1578,14-19-1578,-28 27 0,-15-3 0,-16 13 3932,-2-2-3932,-6 8 513,-2-2 0,-2 3 0,-3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05:10:28.1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0 812 24575,'66'-14'0,"0"0"0,-1 0 0,3-1 0,1 0 0,2-1 0,19-4 0,3-2 0,3-2-2458,-20 4 0,2-1 1,1-1-1,3-1 2239,-1 0 1,5-2 0,1-1 0,-1 1 0,-6 1 218,-3 0 0,-4 2 0,-2-1 0,3-1-87,6-3 0,3-1 0,-2 0 0,-4 4 87,1 3 0,-5 2 0,-3 1 872,13-8 0,1 0-872,0 4 0,5-1 0,-11 3 0,-20 1 0,-6 2 0,14 0 0,-10 3 0,-27 7 0,-3 7 0,-19 0 0,-2 0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6DAF6-9AC0-7B4F-82CB-ECF76F4E41E6}" type="datetimeFigureOut">
              <a:rPr kumimoji="1" lang="ja-JP" altLang="en-US" smtClean="0"/>
              <a:t>2024/9/6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7C216-86DB-B34E-A8D0-271257B6E3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59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A0CD4-5101-4F54-B2D9-A207277FDFCE}" type="datetimeFigureOut">
              <a:rPr kumimoji="1" lang="ja-JP" altLang="en-US" smtClean="0"/>
              <a:pPr/>
              <a:t>2024/9/6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1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21" Type="http://schemas.openxmlformats.org/officeDocument/2006/relationships/image" Target="../media/image16.png"/><Relationship Id="rId42" Type="http://schemas.openxmlformats.org/officeDocument/2006/relationships/customXml" Target="../ink/ink21.xml"/><Relationship Id="rId47" Type="http://schemas.openxmlformats.org/officeDocument/2006/relationships/image" Target="../media/image29.png"/><Relationship Id="rId63" Type="http://schemas.openxmlformats.org/officeDocument/2006/relationships/image" Target="../media/image37.png"/><Relationship Id="rId68" Type="http://schemas.openxmlformats.org/officeDocument/2006/relationships/customXml" Target="../ink/ink34.xml"/><Relationship Id="rId7" Type="http://schemas.openxmlformats.org/officeDocument/2006/relationships/image" Target="../media/image9.png"/><Relationship Id="rId71" Type="http://schemas.openxmlformats.org/officeDocument/2006/relationships/image" Target="../media/image41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20.png"/><Relationship Id="rId11" Type="http://schemas.openxmlformats.org/officeDocument/2006/relationships/image" Target="../media/image11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4.png"/><Relationship Id="rId40" Type="http://schemas.openxmlformats.org/officeDocument/2006/relationships/customXml" Target="../ink/ink20.xml"/><Relationship Id="rId45" Type="http://schemas.openxmlformats.org/officeDocument/2006/relationships/image" Target="../media/image28.png"/><Relationship Id="rId53" Type="http://schemas.openxmlformats.org/officeDocument/2006/relationships/image" Target="../media/image32.png"/><Relationship Id="rId58" Type="http://schemas.openxmlformats.org/officeDocument/2006/relationships/customXml" Target="../ink/ink29.xml"/><Relationship Id="rId66" Type="http://schemas.openxmlformats.org/officeDocument/2006/relationships/customXml" Target="../ink/ink33.xml"/><Relationship Id="rId5" Type="http://schemas.openxmlformats.org/officeDocument/2006/relationships/image" Target="../media/image8.png"/><Relationship Id="rId61" Type="http://schemas.openxmlformats.org/officeDocument/2006/relationships/image" Target="../media/image36.png"/><Relationship Id="rId19" Type="http://schemas.openxmlformats.org/officeDocument/2006/relationships/image" Target="../media/image15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9.png"/><Relationship Id="rId30" Type="http://schemas.openxmlformats.org/officeDocument/2006/relationships/customXml" Target="../ink/ink15.xml"/><Relationship Id="rId35" Type="http://schemas.openxmlformats.org/officeDocument/2006/relationships/image" Target="../media/image23.png"/><Relationship Id="rId43" Type="http://schemas.openxmlformats.org/officeDocument/2006/relationships/image" Target="../media/image27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64" Type="http://schemas.openxmlformats.org/officeDocument/2006/relationships/customXml" Target="../ink/ink32.xml"/><Relationship Id="rId69" Type="http://schemas.openxmlformats.org/officeDocument/2006/relationships/image" Target="../media/image40.png"/><Relationship Id="rId8" Type="http://schemas.openxmlformats.org/officeDocument/2006/relationships/customXml" Target="../ink/ink4.xml"/><Relationship Id="rId51" Type="http://schemas.openxmlformats.org/officeDocument/2006/relationships/image" Target="../media/image31.png"/><Relationship Id="rId3" Type="http://schemas.openxmlformats.org/officeDocument/2006/relationships/image" Target="../media/image7.png"/><Relationship Id="rId12" Type="http://schemas.openxmlformats.org/officeDocument/2006/relationships/customXml" Target="../ink/ink6.xml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35.png"/><Relationship Id="rId67" Type="http://schemas.openxmlformats.org/officeDocument/2006/relationships/image" Target="../media/image39.png"/><Relationship Id="rId20" Type="http://schemas.openxmlformats.org/officeDocument/2006/relationships/customXml" Target="../ink/ink10.xml"/><Relationship Id="rId41" Type="http://schemas.openxmlformats.org/officeDocument/2006/relationships/image" Target="../media/image26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30.png"/><Relationship Id="rId57" Type="http://schemas.openxmlformats.org/officeDocument/2006/relationships/image" Target="../media/image34.png"/><Relationship Id="rId10" Type="http://schemas.openxmlformats.org/officeDocument/2006/relationships/customXml" Target="../ink/ink5.xml"/><Relationship Id="rId31" Type="http://schemas.openxmlformats.org/officeDocument/2006/relationships/image" Target="../media/image21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38.png"/><Relationship Id="rId4" Type="http://schemas.openxmlformats.org/officeDocument/2006/relationships/customXml" Target="../ink/ink2.xml"/><Relationship Id="rId9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openxmlformats.org/officeDocument/2006/relationships/customXml" Target="../ink/ink9.xml"/><Relationship Id="rId39" Type="http://schemas.openxmlformats.org/officeDocument/2006/relationships/image" Target="../media/image25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2A918E-9404-077F-DE86-EFFC171E3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47593"/>
            <a:ext cx="4467792" cy="3060541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FFFFFF"/>
                </a:solidFill>
              </a:rPr>
              <a:t>Four Corners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E42C205-DF00-F71A-8E6F-E0FB23925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00209"/>
            <a:ext cx="4467792" cy="2410198"/>
          </a:xfrm>
        </p:spPr>
        <p:txBody>
          <a:bodyPr>
            <a:normAutofit/>
          </a:bodyPr>
          <a:lstStyle/>
          <a:p>
            <a:r>
              <a:rPr kumimoji="1" lang="ja-JP" altLang="en-US">
                <a:solidFill>
                  <a:srgbClr val="FFFFFF"/>
                </a:solidFill>
              </a:rPr>
              <a:t>推測して描け！</a:t>
            </a:r>
          </a:p>
        </p:txBody>
      </p:sp>
      <p:pic>
        <p:nvPicPr>
          <p:cNvPr id="7" name="Graphic 6" descr="バッジ 4">
            <a:extLst>
              <a:ext uri="{FF2B5EF4-FFF2-40B4-BE49-F238E27FC236}">
                <a16:creationId xmlns:a16="http://schemas.microsoft.com/office/drawing/2014/main" id="{BB423D51-585D-D95C-50BB-581FD02FC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3623" y="1374798"/>
            <a:ext cx="4108404" cy="410840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662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7E45BDD-3767-B44C-A278-AA2671826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966" y="0"/>
            <a:ext cx="4576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2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1AA580-3E0C-444F-B5E1-9076FC91969E}"/>
              </a:ext>
            </a:extLst>
          </p:cNvPr>
          <p:cNvSpPr txBox="1"/>
          <p:nvPr/>
        </p:nvSpPr>
        <p:spPr>
          <a:xfrm>
            <a:off x="1073426" y="795130"/>
            <a:ext cx="7931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dirty="0">
                <a:latin typeface="Comic Sans MS" panose="030F0902030302020204" pitchFamily="66" charset="0"/>
              </a:rPr>
              <a:t>Level 4</a:t>
            </a:r>
            <a:endParaRPr kumimoji="1" lang="ja-JP" altLang="en-US" sz="88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7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05328D-0E38-7640-A8B3-34B04A5E8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125" y="93593"/>
            <a:ext cx="9729857" cy="65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2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17B79F-13F4-BD48-8725-756A7ADF17BA}"/>
              </a:ext>
            </a:extLst>
          </p:cNvPr>
          <p:cNvSpPr txBox="1"/>
          <p:nvPr/>
        </p:nvSpPr>
        <p:spPr>
          <a:xfrm>
            <a:off x="2057400" y="1620078"/>
            <a:ext cx="717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 err="1"/>
              <a:t>Grammer</a:t>
            </a:r>
            <a:endParaRPr kumimoji="1" lang="ja-JP" altLang="en-US" sz="6000"/>
          </a:p>
        </p:txBody>
      </p:sp>
    </p:spTree>
    <p:extLst>
      <p:ext uri="{BB962C8B-B14F-4D97-AF65-F5344CB8AC3E}">
        <p14:creationId xmlns:p14="http://schemas.microsoft.com/office/powerpoint/2010/main" val="3004806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178907" y="347868"/>
            <a:ext cx="6609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</a:t>
            </a:r>
            <a:r>
              <a:rPr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picture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kumimoji="1" lang="ja-JP" altLang="en-US" sz="540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BCD650-C9F5-EA4F-9842-A24E49A90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860" y="2838173"/>
            <a:ext cx="5224670" cy="34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9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178906" y="347868"/>
            <a:ext cx="11436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</a:t>
            </a:r>
            <a:r>
              <a:rPr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picture </a:t>
            </a:r>
            <a:r>
              <a:rPr lang="en-US" altLang="ja-JP" sz="5400" u="sng" dirty="0">
                <a:latin typeface="Comic Sans MS" panose="030F0902030302020204" pitchFamily="66" charset="0"/>
                <a:cs typeface="Arial" panose="020B0604020202020204" pitchFamily="34" charset="0"/>
              </a:rPr>
              <a:t>taken in America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kumimoji="1" lang="ja-JP" altLang="en-US" sz="540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BCD650-C9F5-EA4F-9842-A24E49A90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860" y="2838173"/>
            <a:ext cx="5224670" cy="34831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A4AE7F-0453-974F-8830-00A568CD8125}"/>
              </a:ext>
            </a:extLst>
          </p:cNvPr>
          <p:cNvSpPr txBox="1"/>
          <p:nvPr/>
        </p:nvSpPr>
        <p:spPr>
          <a:xfrm>
            <a:off x="4666420" y="1981918"/>
            <a:ext cx="5635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アメリカで撮られた写真</a:t>
            </a:r>
            <a:endParaRPr kumimoji="1" lang="ja-JP" altLang="en-US" sz="2800" b="1"/>
          </a:p>
        </p:txBody>
      </p:sp>
    </p:spTree>
    <p:extLst>
      <p:ext uri="{BB962C8B-B14F-4D97-AF65-F5344CB8AC3E}">
        <p14:creationId xmlns:p14="http://schemas.microsoft.com/office/powerpoint/2010/main" val="191345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17B79F-13F4-BD48-8725-756A7ADF17BA}"/>
              </a:ext>
            </a:extLst>
          </p:cNvPr>
          <p:cNvSpPr txBox="1"/>
          <p:nvPr/>
        </p:nvSpPr>
        <p:spPr>
          <a:xfrm>
            <a:off x="2057400" y="1620078"/>
            <a:ext cx="717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/>
              <a:t>Practice</a:t>
            </a:r>
            <a:endParaRPr kumimoji="1" lang="ja-JP" altLang="en-US" sz="6000"/>
          </a:p>
        </p:txBody>
      </p:sp>
    </p:spTree>
    <p:extLst>
      <p:ext uri="{BB962C8B-B14F-4D97-AF65-F5344CB8AC3E}">
        <p14:creationId xmlns:p14="http://schemas.microsoft.com/office/powerpoint/2010/main" val="3583801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178906" y="347868"/>
            <a:ext cx="11370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food. </a:t>
            </a:r>
            <a:endParaRPr kumimoji="1" lang="ja-JP" altLang="en-US" sz="540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575770F-4F4A-544A-AAF5-6D95B69A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941" y="2981739"/>
            <a:ext cx="5952834" cy="34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82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178906" y="347868"/>
            <a:ext cx="11370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food </a:t>
            </a:r>
            <a:r>
              <a:rPr kumimoji="1" lang="en-US" altLang="ja-JP" sz="5400" u="sng" dirty="0">
                <a:latin typeface="Comic Sans MS" panose="030F0902030302020204" pitchFamily="66" charset="0"/>
                <a:cs typeface="Arial" panose="020B0604020202020204" pitchFamily="34" charset="0"/>
              </a:rPr>
              <a:t>made from “</a:t>
            </a:r>
            <a:r>
              <a:rPr kumimoji="1" lang="en-US" altLang="ja-JP" sz="5400" i="1" u="sng" dirty="0" err="1">
                <a:latin typeface="Comic Sans MS" panose="030F0902030302020204" pitchFamily="66" charset="0"/>
                <a:cs typeface="Arial" panose="020B0604020202020204" pitchFamily="34" charset="0"/>
              </a:rPr>
              <a:t>daizu</a:t>
            </a:r>
            <a:r>
              <a:rPr kumimoji="1" lang="en-US" altLang="ja-JP" sz="5400" u="sng" dirty="0">
                <a:latin typeface="Comic Sans MS" panose="030F0902030302020204" pitchFamily="66" charset="0"/>
                <a:cs typeface="Arial" panose="020B0604020202020204" pitchFamily="34" charset="0"/>
              </a:rPr>
              <a:t>”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kumimoji="1" lang="ja-JP" altLang="en-US" sz="540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575770F-4F4A-544A-AAF5-6D95B69A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941" y="2981739"/>
            <a:ext cx="5952834" cy="34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78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178906" y="347868"/>
            <a:ext cx="11777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tower. </a:t>
            </a:r>
            <a:endParaRPr kumimoji="1" lang="ja-JP" altLang="en-US" sz="540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24D97E2-7A3C-3243-979A-1A95603C0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79" y="2077278"/>
            <a:ext cx="2991024" cy="44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77174D6-88CE-046D-DC07-6354670E1481}"/>
              </a:ext>
            </a:extLst>
          </p:cNvPr>
          <p:cNvSpPr/>
          <p:nvPr/>
        </p:nvSpPr>
        <p:spPr>
          <a:xfrm>
            <a:off x="695915" y="219865"/>
            <a:ext cx="10997076" cy="63185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A78459-5005-8008-351D-D0415AD6A6D3}"/>
              </a:ext>
            </a:extLst>
          </p:cNvPr>
          <p:cNvSpPr txBox="1"/>
          <p:nvPr/>
        </p:nvSpPr>
        <p:spPr>
          <a:xfrm>
            <a:off x="5665487" y="45521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教室</a:t>
            </a:r>
          </a:p>
        </p:txBody>
      </p:sp>
      <p:pic>
        <p:nvPicPr>
          <p:cNvPr id="10" name="グラフィックス 9" descr="グループ 単色塗りつぶし">
            <a:extLst>
              <a:ext uri="{FF2B5EF4-FFF2-40B4-BE49-F238E27FC236}">
                <a16:creationId xmlns:a16="http://schemas.microsoft.com/office/drawing/2014/main" id="{8A6D1F14-EFAE-D5D5-AD9D-A335A2257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3813" y="2197642"/>
            <a:ext cx="2462715" cy="2462715"/>
          </a:xfrm>
          <a:prstGeom prst="rect">
            <a:avLst/>
          </a:prstGeom>
        </p:spPr>
      </p:pic>
      <p:pic>
        <p:nvPicPr>
          <p:cNvPr id="11" name="グラフィックス 10" descr="グループ 単色塗りつぶし">
            <a:extLst>
              <a:ext uri="{FF2B5EF4-FFF2-40B4-BE49-F238E27FC236}">
                <a16:creationId xmlns:a16="http://schemas.microsoft.com/office/drawing/2014/main" id="{943ED9A6-CAAA-8F5D-144E-A77DD81C5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4797" y="3428999"/>
            <a:ext cx="1063258" cy="1063258"/>
          </a:xfrm>
          <a:prstGeom prst="rect">
            <a:avLst/>
          </a:prstGeom>
        </p:spPr>
      </p:pic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69EF8CBA-75A2-D979-8F87-1AD0CAB09BD2}"/>
              </a:ext>
            </a:extLst>
          </p:cNvPr>
          <p:cNvSpPr/>
          <p:nvPr/>
        </p:nvSpPr>
        <p:spPr>
          <a:xfrm>
            <a:off x="794655" y="297875"/>
            <a:ext cx="1186774" cy="631658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問題文</a:t>
            </a:r>
            <a:endParaRPr kumimoji="1" lang="en-US" altLang="ja-JP" b="1" dirty="0"/>
          </a:p>
          <a:p>
            <a:pPr algn="ctr"/>
            <a:r>
              <a:rPr lang="en-US" altLang="ja-JP" b="1" dirty="0"/>
              <a:t>Level ①</a:t>
            </a:r>
            <a:endParaRPr kumimoji="1" lang="ja-JP" altLang="en-US" b="1"/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636CEC0C-BC22-3E4F-359E-74C7B4E875CD}"/>
              </a:ext>
            </a:extLst>
          </p:cNvPr>
          <p:cNvSpPr/>
          <p:nvPr/>
        </p:nvSpPr>
        <p:spPr>
          <a:xfrm>
            <a:off x="10424465" y="297875"/>
            <a:ext cx="1186774" cy="6316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問題文</a:t>
            </a:r>
            <a:endParaRPr kumimoji="1" lang="en-US" altLang="ja-JP" b="1" dirty="0"/>
          </a:p>
          <a:p>
            <a:pPr algn="ctr"/>
            <a:r>
              <a:rPr lang="en-US" altLang="ja-JP" b="1" dirty="0"/>
              <a:t>Level ②</a:t>
            </a:r>
            <a:endParaRPr kumimoji="1" lang="ja-JP" altLang="en-US" b="1"/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EF6CCB21-FC93-C189-88A9-D70EDC008C50}"/>
              </a:ext>
            </a:extLst>
          </p:cNvPr>
          <p:cNvSpPr/>
          <p:nvPr/>
        </p:nvSpPr>
        <p:spPr>
          <a:xfrm>
            <a:off x="10424465" y="5774749"/>
            <a:ext cx="1186774" cy="63165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問題文</a:t>
            </a:r>
            <a:endParaRPr kumimoji="1" lang="en-US" altLang="ja-JP" b="1" dirty="0"/>
          </a:p>
          <a:p>
            <a:pPr algn="ctr"/>
            <a:r>
              <a:rPr lang="en-US" altLang="ja-JP" b="1" dirty="0"/>
              <a:t>Level ④</a:t>
            </a:r>
            <a:endParaRPr kumimoji="1" lang="ja-JP" altLang="en-US" b="1"/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98C1CBD4-1AB0-AAE7-61D3-738499A164B7}"/>
              </a:ext>
            </a:extLst>
          </p:cNvPr>
          <p:cNvSpPr/>
          <p:nvPr/>
        </p:nvSpPr>
        <p:spPr>
          <a:xfrm>
            <a:off x="794655" y="5774749"/>
            <a:ext cx="1186774" cy="63165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問題文</a:t>
            </a:r>
            <a:endParaRPr kumimoji="1" lang="en-US" altLang="ja-JP" b="1" dirty="0"/>
          </a:p>
          <a:p>
            <a:pPr algn="ctr"/>
            <a:r>
              <a:rPr lang="en-US" altLang="ja-JP" b="1" dirty="0"/>
              <a:t>Level ③</a:t>
            </a:r>
            <a:endParaRPr kumimoji="1" lang="ja-JP" altLang="en-US" b="1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4D16AD7-D0CF-130A-BA94-01CF17C1D356}"/>
              </a:ext>
            </a:extLst>
          </p:cNvPr>
          <p:cNvGrpSpPr/>
          <p:nvPr/>
        </p:nvGrpSpPr>
        <p:grpSpPr>
          <a:xfrm>
            <a:off x="4172110" y="2268203"/>
            <a:ext cx="2722319" cy="477054"/>
            <a:chOff x="4544342" y="2268203"/>
            <a:chExt cx="2722319" cy="47705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A7EA6A3-9567-27D5-9849-07F10E42D77B}"/>
                </a:ext>
              </a:extLst>
            </p:cNvPr>
            <p:cNvSpPr txBox="1"/>
            <p:nvPr/>
          </p:nvSpPr>
          <p:spPr>
            <a:xfrm>
              <a:off x="4544342" y="2322064"/>
              <a:ext cx="739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/>
                <a:t>担当</a:t>
              </a:r>
              <a:endParaRPr kumimoji="1" lang="ja-JP" altLang="en-US" b="1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218BA8C-1570-FB3B-4AC1-674C7596EC6F}"/>
                </a:ext>
              </a:extLst>
            </p:cNvPr>
            <p:cNvSpPr txBox="1"/>
            <p:nvPr/>
          </p:nvSpPr>
          <p:spPr>
            <a:xfrm>
              <a:off x="5284086" y="2268203"/>
              <a:ext cx="4150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500" b="1" dirty="0">
                  <a:solidFill>
                    <a:schemeClr val="accent2"/>
                  </a:solidFill>
                </a:rPr>
                <a:t>①</a:t>
              </a:r>
              <a:endParaRPr kumimoji="1" lang="ja-JP" altLang="en-US" sz="2500" b="1">
                <a:solidFill>
                  <a:schemeClr val="accent2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C3EF82D-1AFC-60F3-0464-113B735E5739}"/>
                </a:ext>
              </a:extLst>
            </p:cNvPr>
            <p:cNvSpPr txBox="1"/>
            <p:nvPr/>
          </p:nvSpPr>
          <p:spPr>
            <a:xfrm>
              <a:off x="5847883" y="2268203"/>
              <a:ext cx="4150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500" b="1" dirty="0">
                  <a:solidFill>
                    <a:schemeClr val="accent1"/>
                  </a:solidFill>
                </a:rPr>
                <a:t>②</a:t>
              </a:r>
              <a:endParaRPr kumimoji="1" lang="ja-JP" altLang="en-US" sz="2500" b="1">
                <a:solidFill>
                  <a:schemeClr val="accent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E62FE83-B1F0-28B6-D77A-4DB0D7369C98}"/>
                </a:ext>
              </a:extLst>
            </p:cNvPr>
            <p:cNvSpPr txBox="1"/>
            <p:nvPr/>
          </p:nvSpPr>
          <p:spPr>
            <a:xfrm>
              <a:off x="6372364" y="2268203"/>
              <a:ext cx="4150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500" b="1" dirty="0">
                  <a:solidFill>
                    <a:schemeClr val="accent4"/>
                  </a:solidFill>
                </a:rPr>
                <a:t>③</a:t>
              </a:r>
              <a:endParaRPr kumimoji="1" lang="ja-JP" altLang="en-US" sz="2500" b="1">
                <a:solidFill>
                  <a:schemeClr val="accent4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268A58A-73E6-6BE1-FDDF-039434B67FA3}"/>
                </a:ext>
              </a:extLst>
            </p:cNvPr>
            <p:cNvSpPr txBox="1"/>
            <p:nvPr/>
          </p:nvSpPr>
          <p:spPr>
            <a:xfrm>
              <a:off x="6851614" y="2268203"/>
              <a:ext cx="4150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500" b="1" dirty="0">
                  <a:solidFill>
                    <a:schemeClr val="accent6"/>
                  </a:solidFill>
                </a:rPr>
                <a:t>④</a:t>
              </a:r>
              <a:endParaRPr kumimoji="1" lang="ja-JP" altLang="en-US" sz="2500" b="1">
                <a:solidFill>
                  <a:schemeClr val="accent6"/>
                </a:solidFill>
              </a:endParaRPr>
            </a:p>
          </p:txBody>
        </p:sp>
      </p:grpSp>
      <p:sp>
        <p:nvSpPr>
          <p:cNvPr id="23" name="연결선: 구부러짐 22">
            <a:extLst>
              <a:ext uri="{FF2B5EF4-FFF2-40B4-BE49-F238E27FC236}">
                <a16:creationId xmlns:a16="http://schemas.microsoft.com/office/drawing/2014/main" id="{6F215C8C-5AD8-4E22-BE3E-39F596A4C155}"/>
              </a:ext>
            </a:extLst>
          </p:cNvPr>
          <p:cNvSpPr/>
          <p:nvPr/>
        </p:nvSpPr>
        <p:spPr>
          <a:xfrm rot="16200000">
            <a:off x="7188742" y="-807000"/>
            <a:ext cx="1599079" cy="4551326"/>
          </a:xfrm>
          <a:prstGeom prst="curvedConnector2">
            <a:avLst/>
          </a:prstGeom>
          <a:solidFill>
            <a:srgbClr val="E71224">
              <a:alpha val="5000"/>
            </a:srgbClr>
          </a:solidFill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 dirty="0">
              <a:solidFill>
                <a:srgbClr val="E71224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99E2E8F-1F2B-27F9-1413-8997023E5C9E}"/>
              </a:ext>
            </a:extLst>
          </p:cNvPr>
          <p:cNvSpPr txBox="1"/>
          <p:nvPr/>
        </p:nvSpPr>
        <p:spPr>
          <a:xfrm>
            <a:off x="6783881" y="1314539"/>
            <a:ext cx="364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chemeClr val="accent1"/>
                </a:solidFill>
              </a:rPr>
              <a:t>担当者のみ問題文を見に行ける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653C947-8A82-3D36-A740-7BED5CC6B806}"/>
              </a:ext>
            </a:extLst>
          </p:cNvPr>
          <p:cNvSpPr txBox="1"/>
          <p:nvPr/>
        </p:nvSpPr>
        <p:spPr>
          <a:xfrm>
            <a:off x="7149322" y="2238102"/>
            <a:ext cx="4000672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ja-JP" altLang="en-US" b="1"/>
              <a:t>席を立てるのは班で１人</a:t>
            </a:r>
            <a:endParaRPr kumimoji="1" lang="en-US" altLang="ja-JP" b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lang="ja-JP" altLang="en-US" b="1"/>
              <a:t>ペンは持っていかない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ja-JP" altLang="en-US" b="1"/>
              <a:t>問題文を覚えて班で答えを考える</a:t>
            </a:r>
            <a:endParaRPr kumimoji="1" lang="en-US" altLang="ja-JP" b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ja-JP" altLang="en-US" b="1"/>
              <a:t>答えの絵を解答用紙に描く</a:t>
            </a:r>
            <a:endParaRPr kumimoji="1" lang="en-US" altLang="ja-JP" b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ja-JP" altLang="en-US" b="1"/>
              <a:t>早く終わった班から</a:t>
            </a:r>
            <a:r>
              <a:rPr kumimoji="1" lang="en-US" altLang="ja-JP" b="1" dirty="0"/>
              <a:t>8pt,7pt,…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kumimoji="1" lang="ja-JP" altLang="en-US" b="1"/>
              <a:t>ゲーム終了後、答え合わせ</a:t>
            </a:r>
            <a:endParaRPr kumimoji="1" lang="en-US" altLang="ja-JP" b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ja-JP" b="1" dirty="0"/>
              <a:t>1</a:t>
            </a:r>
            <a:r>
              <a:rPr lang="ja-JP" altLang="en-US" b="1"/>
              <a:t>問正解につき</a:t>
            </a:r>
            <a:r>
              <a:rPr lang="en-US" altLang="ja-JP" b="1" dirty="0"/>
              <a:t>10pt</a:t>
            </a:r>
            <a:endParaRPr kumimoji="1" lang="ja-JP" altLang="en-US" b="1"/>
          </a:p>
        </p:txBody>
      </p:sp>
      <p:pic>
        <p:nvPicPr>
          <p:cNvPr id="34" name="グラフィックス 33" descr="グループ 単色塗りつぶし">
            <a:extLst>
              <a:ext uri="{FF2B5EF4-FFF2-40B4-BE49-F238E27FC236}">
                <a16:creationId xmlns:a16="http://schemas.microsoft.com/office/drawing/2014/main" id="{B99CFFAD-C998-495F-6A64-DFB6FE823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3421" y="4253150"/>
            <a:ext cx="1063258" cy="1063258"/>
          </a:xfrm>
          <a:prstGeom prst="rect">
            <a:avLst/>
          </a:prstGeom>
        </p:spPr>
      </p:pic>
      <p:pic>
        <p:nvPicPr>
          <p:cNvPr id="35" name="グラフィックス 34" descr="グループ 単色塗りつぶし">
            <a:extLst>
              <a:ext uri="{FF2B5EF4-FFF2-40B4-BE49-F238E27FC236}">
                <a16:creationId xmlns:a16="http://schemas.microsoft.com/office/drawing/2014/main" id="{9566AB9F-F0E9-6581-C5ED-85C2C8489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6629" y="4603722"/>
            <a:ext cx="1063258" cy="1063258"/>
          </a:xfrm>
          <a:prstGeom prst="rect">
            <a:avLst/>
          </a:prstGeom>
        </p:spPr>
      </p:pic>
      <p:pic>
        <p:nvPicPr>
          <p:cNvPr id="36" name="グラフィックス 35" descr="グループ 単色塗りつぶし">
            <a:extLst>
              <a:ext uri="{FF2B5EF4-FFF2-40B4-BE49-F238E27FC236}">
                <a16:creationId xmlns:a16="http://schemas.microsoft.com/office/drawing/2014/main" id="{E79065C1-2CAC-0E65-F3DF-89C626EA8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4506" y="2197642"/>
            <a:ext cx="1063258" cy="1063258"/>
          </a:xfrm>
          <a:prstGeom prst="rect">
            <a:avLst/>
          </a:prstGeom>
        </p:spPr>
      </p:pic>
      <p:pic>
        <p:nvPicPr>
          <p:cNvPr id="37" name="グラフィックス 36" descr="グループ 単色塗りつぶし">
            <a:extLst>
              <a:ext uri="{FF2B5EF4-FFF2-40B4-BE49-F238E27FC236}">
                <a16:creationId xmlns:a16="http://schemas.microsoft.com/office/drawing/2014/main" id="{076BF5CF-6E55-1365-2B81-CB10E79A4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7764" y="955486"/>
            <a:ext cx="1063258" cy="10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6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178906" y="347868"/>
            <a:ext cx="11777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tower </a:t>
            </a:r>
          </a:p>
          <a:p>
            <a:r>
              <a:rPr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                </a:t>
            </a:r>
            <a:r>
              <a:rPr lang="en-US" altLang="ja-JP" sz="5400" u="sng" dirty="0">
                <a:latin typeface="Comic Sans MS" panose="030F0902030302020204" pitchFamily="66" charset="0"/>
                <a:cs typeface="Arial" panose="020B0604020202020204" pitchFamily="34" charset="0"/>
              </a:rPr>
              <a:t>built twelve years ago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kumimoji="1" lang="ja-JP" altLang="en-US" sz="540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24D97E2-7A3C-3243-979A-1A95603C0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79" y="2077278"/>
            <a:ext cx="2991024" cy="44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17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178906" y="347868"/>
            <a:ext cx="11777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</a:t>
            </a:r>
            <a:r>
              <a:rPr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picture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kumimoji="1" lang="ja-JP" altLang="en-US" sz="540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85AB20-C86B-2543-A0A4-AC9EC652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924" y="2802835"/>
            <a:ext cx="5700728" cy="38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56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178906" y="347868"/>
            <a:ext cx="11777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</a:t>
            </a:r>
            <a:r>
              <a:rPr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picture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kumimoji="1" lang="en-US" altLang="ja-JP" sz="5400" u="sng" dirty="0">
                <a:latin typeface="Comic Sans MS" panose="030F0902030302020204" pitchFamily="66" charset="0"/>
                <a:cs typeface="Arial" panose="020B0604020202020204" pitchFamily="34" charset="0"/>
              </a:rPr>
              <a:t>drawn by Munch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kumimoji="1" lang="ja-JP" altLang="en-US" sz="540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85AB20-C86B-2543-A0A4-AC9EC652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924" y="2802835"/>
            <a:ext cx="5700728" cy="38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10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15AB164-52E4-4C4B-B515-21D0F7BD0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437"/>
          <a:stretch/>
        </p:blipFill>
        <p:spPr>
          <a:xfrm>
            <a:off x="4353339" y="154608"/>
            <a:ext cx="3409123" cy="2968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9FB20D8-EBB6-EA48-9EDD-E3272425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67" y="3514173"/>
            <a:ext cx="5158742" cy="30060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78FE1C-3394-BC4A-8A18-56E93E74A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922" y="557802"/>
            <a:ext cx="3195807" cy="47894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2F8DB00-C1E3-5043-ABBB-86014E627F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04" r="30859"/>
          <a:stretch/>
        </p:blipFill>
        <p:spPr>
          <a:xfrm>
            <a:off x="352835" y="429604"/>
            <a:ext cx="2699464" cy="48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33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E46AAD-FD43-9041-BE0E-3D3509D2B68F}"/>
              </a:ext>
            </a:extLst>
          </p:cNvPr>
          <p:cNvSpPr txBox="1"/>
          <p:nvPr/>
        </p:nvSpPr>
        <p:spPr>
          <a:xfrm>
            <a:off x="245166" y="1676606"/>
            <a:ext cx="12142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①</a:t>
            </a:r>
          </a:p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food </a:t>
            </a:r>
            <a:r>
              <a:rPr kumimoji="1" lang="en-US" altLang="ja-JP" sz="5400" u="sng" dirty="0">
                <a:latin typeface="Comic Sans MS" panose="030F0902030302020204" pitchFamily="66" charset="0"/>
                <a:cs typeface="Arial" panose="020B0604020202020204" pitchFamily="34" charset="0"/>
              </a:rPr>
              <a:t>made from “</a:t>
            </a:r>
            <a:r>
              <a:rPr kumimoji="1" lang="en-US" altLang="ja-JP" sz="5400" i="1" u="sng" dirty="0" err="1">
                <a:latin typeface="Comic Sans MS" panose="030F0902030302020204" pitchFamily="66" charset="0"/>
                <a:cs typeface="Arial" panose="020B0604020202020204" pitchFamily="34" charset="0"/>
              </a:rPr>
              <a:t>daizu</a:t>
            </a:r>
            <a:r>
              <a:rPr kumimoji="1" lang="en-US" altLang="ja-JP" sz="5400" u="sng" dirty="0">
                <a:latin typeface="Comic Sans MS" panose="030F0902030302020204" pitchFamily="66" charset="0"/>
                <a:cs typeface="Arial" panose="020B0604020202020204" pitchFamily="34" charset="0"/>
              </a:rPr>
              <a:t>”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kumimoji="1" lang="ja-JP" altLang="en-US" sz="540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342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1B3FBC-D327-B141-AC07-08A8EF37A149}"/>
              </a:ext>
            </a:extLst>
          </p:cNvPr>
          <p:cNvSpPr txBox="1"/>
          <p:nvPr/>
        </p:nvSpPr>
        <p:spPr>
          <a:xfrm>
            <a:off x="550381" y="1899246"/>
            <a:ext cx="11436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②</a:t>
            </a:r>
          </a:p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a photo</a:t>
            </a:r>
            <a:r>
              <a:rPr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ja-JP" sz="5400" u="sng" dirty="0">
                <a:latin typeface="Comic Sans MS" panose="030F0902030302020204" pitchFamily="66" charset="0"/>
                <a:cs typeface="Arial" panose="020B0604020202020204" pitchFamily="34" charset="0"/>
              </a:rPr>
              <a:t>taken in New York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kumimoji="1" lang="ja-JP" altLang="en-US" sz="5400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14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E46AAD-FD43-9041-BE0E-3D3509D2B68F}"/>
              </a:ext>
            </a:extLst>
          </p:cNvPr>
          <p:cNvSpPr txBox="1"/>
          <p:nvPr/>
        </p:nvSpPr>
        <p:spPr>
          <a:xfrm>
            <a:off x="49095" y="1790909"/>
            <a:ext cx="120948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>
                <a:latin typeface="Comic Sans MS" panose="030F0902030302020204" pitchFamily="66" charset="0"/>
                <a:cs typeface="Arial" panose="020B0604020202020204" pitchFamily="34" charset="0"/>
              </a:rPr>
              <a:t>③</a:t>
            </a:r>
            <a:endParaRPr kumimoji="1" lang="en-US" altLang="ja-JP" sz="48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r>
              <a:rPr lang="en-US" altLang="ja-JP" sz="4800" dirty="0">
                <a:latin typeface="Comic Sans MS" panose="030F0902030302020204" pitchFamily="66" charset="0"/>
                <a:cs typeface="Arial" panose="020B0604020202020204" pitchFamily="34" charset="0"/>
              </a:rPr>
              <a:t>This is the tall </a:t>
            </a:r>
            <a:r>
              <a:rPr lang="en-US" altLang="ja-JP" sz="4800" dirty="0" err="1">
                <a:latin typeface="Comic Sans MS" panose="030F0902030302020204" pitchFamily="66" charset="0"/>
                <a:cs typeface="Arial" panose="020B0604020202020204" pitchFamily="34" charset="0"/>
              </a:rPr>
              <a:t>buiding</a:t>
            </a:r>
            <a:r>
              <a:rPr lang="en-US" altLang="ja-JP" sz="4800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4800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ja-JP" altLang="en-US" sz="4800">
                <a:latin typeface="Comic Sans MS" panose="030F0902030302020204" pitchFamily="66" charset="0"/>
                <a:cs typeface="Arial" panose="020B0604020202020204" pitchFamily="34" charset="0"/>
              </a:rPr>
              <a:t>　　　　　　　　</a:t>
            </a:r>
            <a:r>
              <a:rPr lang="en-US" altLang="ja-JP" sz="4800" u="sng" dirty="0">
                <a:latin typeface="Comic Sans MS" panose="030F0902030302020204" pitchFamily="66" charset="0"/>
                <a:cs typeface="Arial" panose="020B0604020202020204" pitchFamily="34" charset="0"/>
              </a:rPr>
              <a:t>built twelve years ago</a:t>
            </a:r>
            <a:r>
              <a:rPr lang="en-US" altLang="ja-JP" sz="48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lang="ja-JP" altLang="en-US" sz="4800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92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1B3FBC-D327-B141-AC07-08A8EF37A149}"/>
              </a:ext>
            </a:extLst>
          </p:cNvPr>
          <p:cNvSpPr txBox="1"/>
          <p:nvPr/>
        </p:nvSpPr>
        <p:spPr>
          <a:xfrm>
            <a:off x="298764" y="1899246"/>
            <a:ext cx="11698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④</a:t>
            </a:r>
            <a:endParaRPr kumimoji="1" lang="en-US" altLang="ja-JP" sz="54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This is the </a:t>
            </a:r>
            <a:r>
              <a:rPr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picture </a:t>
            </a:r>
            <a:r>
              <a:rPr lang="en-US" altLang="ja-JP" sz="5400" u="sng" dirty="0">
                <a:latin typeface="Comic Sans MS" panose="030F0902030302020204" pitchFamily="66" charset="0"/>
                <a:cs typeface="Arial" panose="020B0604020202020204" pitchFamily="34" charset="0"/>
              </a:rPr>
              <a:t>drawn by Munch</a:t>
            </a:r>
            <a:r>
              <a:rPr kumimoji="1" lang="en-US" altLang="ja-JP" sz="5400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  <a:endParaRPr kumimoji="1" lang="ja-JP" altLang="en-US" sz="5400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36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B20991CA-FBF4-844F-A14E-4C051C4EB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64731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692049132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853319613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r>
                        <a:rPr kumimoji="1" lang="ja-JP" altLang="en-US" b="0">
                          <a:solidFill>
                            <a:schemeClr val="tx1"/>
                          </a:solidFill>
                        </a:rPr>
                        <a:t>①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b="0">
                          <a:solidFill>
                            <a:schemeClr val="tx1"/>
                          </a:solidFill>
                        </a:rPr>
                        <a:t>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600403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r>
                        <a:rPr kumimoji="1" lang="en-US" altLang="ja-JP" b="0" dirty="0">
                          <a:solidFill>
                            <a:schemeClr val="tx1"/>
                          </a:solidFill>
                        </a:rPr>
                        <a:t>③</a:t>
                      </a:r>
                      <a:endParaRPr kumimoji="1" lang="ja-JP" alt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>
                          <a:solidFill>
                            <a:schemeClr val="tx1"/>
                          </a:solidFill>
                        </a:rPr>
                        <a:t>④</a:t>
                      </a:r>
                      <a:endParaRPr kumimoji="1" lang="ja-JP" alt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891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057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B20991CA-FBF4-844F-A14E-4C051C4EBEFC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692049132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853319613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r>
                        <a:rPr kumimoji="1" lang="ja-JP" altLang="en-US" b="0">
                          <a:solidFill>
                            <a:schemeClr val="tx1"/>
                          </a:solidFill>
                        </a:rPr>
                        <a:t>①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b="0">
                          <a:solidFill>
                            <a:schemeClr val="tx1"/>
                          </a:solidFill>
                        </a:rPr>
                        <a:t>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600403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r>
                        <a:rPr kumimoji="1" lang="en-US" altLang="ja-JP" b="0" dirty="0">
                          <a:solidFill>
                            <a:schemeClr val="tx1"/>
                          </a:solidFill>
                        </a:rPr>
                        <a:t>③</a:t>
                      </a:r>
                      <a:endParaRPr kumimoji="1" lang="ja-JP" alt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>
                          <a:solidFill>
                            <a:schemeClr val="tx1"/>
                          </a:solidFill>
                        </a:rPr>
                        <a:t>④</a:t>
                      </a:r>
                      <a:endParaRPr kumimoji="1" lang="ja-JP" alt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891548"/>
                  </a:ext>
                </a:extLst>
              </a:tr>
            </a:tbl>
          </a:graphicData>
        </a:graphic>
      </p:graphicFrame>
      <p:sp>
        <p:nvSpPr>
          <p:cNvPr id="2" name="角丸四角形 1">
            <a:extLst>
              <a:ext uri="{FF2B5EF4-FFF2-40B4-BE49-F238E27FC236}">
                <a16:creationId xmlns:a16="http://schemas.microsoft.com/office/drawing/2014/main" id="{BB902654-461E-4C1D-1BBC-C167E778DDF5}"/>
              </a:ext>
            </a:extLst>
          </p:cNvPr>
          <p:cNvSpPr/>
          <p:nvPr/>
        </p:nvSpPr>
        <p:spPr>
          <a:xfrm>
            <a:off x="5462124" y="2293579"/>
            <a:ext cx="1227263" cy="9344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/>
              <a:t>解答用紙</a:t>
            </a:r>
            <a:endParaRPr lang="en-US" altLang="ja-JP" b="1" dirty="0"/>
          </a:p>
          <a:p>
            <a:pPr algn="ctr"/>
            <a:r>
              <a:rPr kumimoji="1" lang="ja-JP" altLang="en-US" b="1"/>
              <a:t>例</a:t>
            </a:r>
            <a:endParaRPr kumimoji="1" lang="en-US" altLang="ja-JP" b="1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23D2E562-5F8B-48D9-0623-E750FA8AC21E}"/>
              </a:ext>
            </a:extLst>
          </p:cNvPr>
          <p:cNvGrpSpPr/>
          <p:nvPr/>
        </p:nvGrpSpPr>
        <p:grpSpPr>
          <a:xfrm>
            <a:off x="1294754" y="748099"/>
            <a:ext cx="2730600" cy="1689480"/>
            <a:chOff x="1294754" y="748099"/>
            <a:chExt cx="2730600" cy="1689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3" name="インク 2">
                  <a:extLst>
                    <a:ext uri="{FF2B5EF4-FFF2-40B4-BE49-F238E27FC236}">
                      <a16:creationId xmlns:a16="http://schemas.microsoft.com/office/drawing/2014/main" id="{E31BF236-815C-4409-CC36-5464F9366A22}"/>
                    </a:ext>
                  </a:extLst>
                </p14:cNvPr>
                <p14:cNvContentPartPr/>
                <p14:nvPr/>
              </p14:nvContentPartPr>
              <p14:xfrm>
                <a:off x="1882274" y="1143379"/>
                <a:ext cx="529560" cy="491760"/>
              </p14:xfrm>
            </p:contentPart>
          </mc:Choice>
          <mc:Fallback>
            <p:pic>
              <p:nvPicPr>
                <p:cNvPr id="3" name="インク 2">
                  <a:extLst>
                    <a:ext uri="{FF2B5EF4-FFF2-40B4-BE49-F238E27FC236}">
                      <a16:creationId xmlns:a16="http://schemas.microsoft.com/office/drawing/2014/main" id="{E31BF236-815C-4409-CC36-5464F9366A2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64634" y="1125739"/>
                  <a:ext cx="56520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5" name="インク 4">
                  <a:extLst>
                    <a:ext uri="{FF2B5EF4-FFF2-40B4-BE49-F238E27FC236}">
                      <a16:creationId xmlns:a16="http://schemas.microsoft.com/office/drawing/2014/main" id="{FC6E7097-A4C7-0C2A-4C89-A2B17B6BFCE7}"/>
                    </a:ext>
                  </a:extLst>
                </p14:cNvPr>
                <p14:cNvContentPartPr/>
                <p14:nvPr/>
              </p14:nvContentPartPr>
              <p14:xfrm>
                <a:off x="2205914" y="1348579"/>
                <a:ext cx="155160" cy="174960"/>
              </p14:xfrm>
            </p:contentPart>
          </mc:Choice>
          <mc:Fallback>
            <p:pic>
              <p:nvPicPr>
                <p:cNvPr id="5" name="インク 4">
                  <a:extLst>
                    <a:ext uri="{FF2B5EF4-FFF2-40B4-BE49-F238E27FC236}">
                      <a16:creationId xmlns:a16="http://schemas.microsoft.com/office/drawing/2014/main" id="{FC6E7097-A4C7-0C2A-4C89-A2B17B6BFCE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87914" y="1330939"/>
                  <a:ext cx="1908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8" name="インク 7">
                  <a:extLst>
                    <a:ext uri="{FF2B5EF4-FFF2-40B4-BE49-F238E27FC236}">
                      <a16:creationId xmlns:a16="http://schemas.microsoft.com/office/drawing/2014/main" id="{C960D211-4164-63BF-8736-863D15178AE7}"/>
                    </a:ext>
                  </a:extLst>
                </p14:cNvPr>
                <p14:cNvContentPartPr/>
                <p14:nvPr/>
              </p14:nvContentPartPr>
              <p14:xfrm>
                <a:off x="2481674" y="1158859"/>
                <a:ext cx="495000" cy="479880"/>
              </p14:xfrm>
            </p:contentPart>
          </mc:Choice>
          <mc:Fallback>
            <p:pic>
              <p:nvPicPr>
                <p:cNvPr id="8" name="インク 7">
                  <a:extLst>
                    <a:ext uri="{FF2B5EF4-FFF2-40B4-BE49-F238E27FC236}">
                      <a16:creationId xmlns:a16="http://schemas.microsoft.com/office/drawing/2014/main" id="{C960D211-4164-63BF-8736-863D15178AE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64034" y="1141219"/>
                  <a:ext cx="53064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1" name="インク 10">
                  <a:extLst>
                    <a:ext uri="{FF2B5EF4-FFF2-40B4-BE49-F238E27FC236}">
                      <a16:creationId xmlns:a16="http://schemas.microsoft.com/office/drawing/2014/main" id="{E871498A-BC64-FFCC-CD54-20613DA72E52}"/>
                    </a:ext>
                  </a:extLst>
                </p14:cNvPr>
                <p14:cNvContentPartPr/>
                <p14:nvPr/>
              </p14:nvContentPartPr>
              <p14:xfrm>
                <a:off x="2498234" y="1321579"/>
                <a:ext cx="149760" cy="199800"/>
              </p14:xfrm>
            </p:contentPart>
          </mc:Choice>
          <mc:Fallback>
            <p:pic>
              <p:nvPicPr>
                <p:cNvPr id="11" name="インク 10">
                  <a:extLst>
                    <a:ext uri="{FF2B5EF4-FFF2-40B4-BE49-F238E27FC236}">
                      <a16:creationId xmlns:a16="http://schemas.microsoft.com/office/drawing/2014/main" id="{E871498A-BC64-FFCC-CD54-20613DA72E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80594" y="1303939"/>
                  <a:ext cx="1854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4" name="インク 13">
                  <a:extLst>
                    <a:ext uri="{FF2B5EF4-FFF2-40B4-BE49-F238E27FC236}">
                      <a16:creationId xmlns:a16="http://schemas.microsoft.com/office/drawing/2014/main" id="{E1BF8B38-0F00-E261-A0A7-ECF5E891F205}"/>
                    </a:ext>
                  </a:extLst>
                </p14:cNvPr>
                <p14:cNvContentPartPr/>
                <p14:nvPr/>
              </p14:nvContentPartPr>
              <p14:xfrm>
                <a:off x="2349194" y="1518139"/>
                <a:ext cx="162720" cy="243360"/>
              </p14:xfrm>
            </p:contentPart>
          </mc:Choice>
          <mc:Fallback>
            <p:pic>
              <p:nvPicPr>
                <p:cNvPr id="14" name="インク 13">
                  <a:extLst>
                    <a:ext uri="{FF2B5EF4-FFF2-40B4-BE49-F238E27FC236}">
                      <a16:creationId xmlns:a16="http://schemas.microsoft.com/office/drawing/2014/main" id="{E1BF8B38-0F00-E261-A0A7-ECF5E891F20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31554" y="1500139"/>
                  <a:ext cx="1983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7" name="インク 16">
                  <a:extLst>
                    <a:ext uri="{FF2B5EF4-FFF2-40B4-BE49-F238E27FC236}">
                      <a16:creationId xmlns:a16="http://schemas.microsoft.com/office/drawing/2014/main" id="{690EBAC5-F979-615A-C329-81657EB2D412}"/>
                    </a:ext>
                  </a:extLst>
                </p14:cNvPr>
                <p14:cNvContentPartPr/>
                <p14:nvPr/>
              </p14:nvContentPartPr>
              <p14:xfrm>
                <a:off x="2408234" y="1767619"/>
                <a:ext cx="31680" cy="255240"/>
              </p14:xfrm>
            </p:contentPart>
          </mc:Choice>
          <mc:Fallback>
            <p:pic>
              <p:nvPicPr>
                <p:cNvPr id="17" name="インク 16">
                  <a:extLst>
                    <a:ext uri="{FF2B5EF4-FFF2-40B4-BE49-F238E27FC236}">
                      <a16:creationId xmlns:a16="http://schemas.microsoft.com/office/drawing/2014/main" id="{690EBAC5-F979-615A-C329-81657EB2D41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90234" y="1749979"/>
                  <a:ext cx="673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0" name="インク 19">
                  <a:extLst>
                    <a:ext uri="{FF2B5EF4-FFF2-40B4-BE49-F238E27FC236}">
                      <a16:creationId xmlns:a16="http://schemas.microsoft.com/office/drawing/2014/main" id="{ACB4B22C-4573-BFF0-5CD1-B4063A7D2264}"/>
                    </a:ext>
                  </a:extLst>
                </p14:cNvPr>
                <p14:cNvContentPartPr/>
                <p14:nvPr/>
              </p14:nvContentPartPr>
              <p14:xfrm>
                <a:off x="2106554" y="1884979"/>
                <a:ext cx="788760" cy="408960"/>
              </p14:xfrm>
            </p:contentPart>
          </mc:Choice>
          <mc:Fallback>
            <p:pic>
              <p:nvPicPr>
                <p:cNvPr id="20" name="インク 19">
                  <a:extLst>
                    <a:ext uri="{FF2B5EF4-FFF2-40B4-BE49-F238E27FC236}">
                      <a16:creationId xmlns:a16="http://schemas.microsoft.com/office/drawing/2014/main" id="{ACB4B22C-4573-BFF0-5CD1-B4063A7D226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88554" y="1867339"/>
                  <a:ext cx="82440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3" name="インク 22">
                  <a:extLst>
                    <a:ext uri="{FF2B5EF4-FFF2-40B4-BE49-F238E27FC236}">
                      <a16:creationId xmlns:a16="http://schemas.microsoft.com/office/drawing/2014/main" id="{C0A5C19B-4703-A72F-8671-872759057C08}"/>
                    </a:ext>
                  </a:extLst>
                </p14:cNvPr>
                <p14:cNvContentPartPr/>
                <p14:nvPr/>
              </p14:nvContentPartPr>
              <p14:xfrm>
                <a:off x="2845994" y="1317259"/>
                <a:ext cx="733320" cy="318240"/>
              </p14:xfrm>
            </p:contentPart>
          </mc:Choice>
          <mc:Fallback>
            <p:pic>
              <p:nvPicPr>
                <p:cNvPr id="23" name="インク 22">
                  <a:extLst>
                    <a:ext uri="{FF2B5EF4-FFF2-40B4-BE49-F238E27FC236}">
                      <a16:creationId xmlns:a16="http://schemas.microsoft.com/office/drawing/2014/main" id="{C0A5C19B-4703-A72F-8671-872759057C0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828354" y="1299619"/>
                  <a:ext cx="7689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6" name="インク 25">
                  <a:extLst>
                    <a:ext uri="{FF2B5EF4-FFF2-40B4-BE49-F238E27FC236}">
                      <a16:creationId xmlns:a16="http://schemas.microsoft.com/office/drawing/2014/main" id="{8EEFD604-1BFC-A4A0-B4EB-E701E1355558}"/>
                    </a:ext>
                  </a:extLst>
                </p14:cNvPr>
                <p14:cNvContentPartPr/>
                <p14:nvPr/>
              </p14:nvContentPartPr>
              <p14:xfrm>
                <a:off x="2953994" y="1525699"/>
                <a:ext cx="1071360" cy="292320"/>
              </p14:xfrm>
            </p:contentPart>
          </mc:Choice>
          <mc:Fallback>
            <p:pic>
              <p:nvPicPr>
                <p:cNvPr id="26" name="インク 25">
                  <a:extLst>
                    <a:ext uri="{FF2B5EF4-FFF2-40B4-BE49-F238E27FC236}">
                      <a16:creationId xmlns:a16="http://schemas.microsoft.com/office/drawing/2014/main" id="{8EEFD604-1BFC-A4A0-B4EB-E701E135555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35994" y="1507699"/>
                  <a:ext cx="110700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9" name="インク 28">
                  <a:extLst>
                    <a:ext uri="{FF2B5EF4-FFF2-40B4-BE49-F238E27FC236}">
                      <a16:creationId xmlns:a16="http://schemas.microsoft.com/office/drawing/2014/main" id="{66370F88-70F5-664E-4C02-92AA5E3098A4}"/>
                    </a:ext>
                  </a:extLst>
                </p14:cNvPr>
                <p14:cNvContentPartPr/>
                <p14:nvPr/>
              </p14:nvContentPartPr>
              <p14:xfrm>
                <a:off x="3046514" y="1959499"/>
                <a:ext cx="852840" cy="150480"/>
              </p14:xfrm>
            </p:contentPart>
          </mc:Choice>
          <mc:Fallback>
            <p:pic>
              <p:nvPicPr>
                <p:cNvPr id="29" name="インク 28">
                  <a:extLst>
                    <a:ext uri="{FF2B5EF4-FFF2-40B4-BE49-F238E27FC236}">
                      <a16:creationId xmlns:a16="http://schemas.microsoft.com/office/drawing/2014/main" id="{66370F88-70F5-664E-4C02-92AA5E3098A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28514" y="1941859"/>
                  <a:ext cx="8884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32" name="インク 31">
                  <a:extLst>
                    <a:ext uri="{FF2B5EF4-FFF2-40B4-BE49-F238E27FC236}">
                      <a16:creationId xmlns:a16="http://schemas.microsoft.com/office/drawing/2014/main" id="{9044D189-EECB-AA17-3668-4E37E2512596}"/>
                    </a:ext>
                  </a:extLst>
                </p14:cNvPr>
                <p14:cNvContentPartPr/>
                <p14:nvPr/>
              </p14:nvContentPartPr>
              <p14:xfrm>
                <a:off x="1294754" y="1490059"/>
                <a:ext cx="833040" cy="262800"/>
              </p14:xfrm>
            </p:contentPart>
          </mc:Choice>
          <mc:Fallback>
            <p:pic>
              <p:nvPicPr>
                <p:cNvPr id="32" name="インク 31">
                  <a:extLst>
                    <a:ext uri="{FF2B5EF4-FFF2-40B4-BE49-F238E27FC236}">
                      <a16:creationId xmlns:a16="http://schemas.microsoft.com/office/drawing/2014/main" id="{9044D189-EECB-AA17-3668-4E37E251259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277114" y="1472059"/>
                  <a:ext cx="8686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5" name="インク 34">
                  <a:extLst>
                    <a:ext uri="{FF2B5EF4-FFF2-40B4-BE49-F238E27FC236}">
                      <a16:creationId xmlns:a16="http://schemas.microsoft.com/office/drawing/2014/main" id="{4362A93E-D7B7-E11A-5595-939842DCE1B0}"/>
                    </a:ext>
                  </a:extLst>
                </p14:cNvPr>
                <p14:cNvContentPartPr/>
                <p14:nvPr/>
              </p14:nvContentPartPr>
              <p14:xfrm>
                <a:off x="1489874" y="1826299"/>
                <a:ext cx="546480" cy="74160"/>
              </p14:xfrm>
            </p:contentPart>
          </mc:Choice>
          <mc:Fallback>
            <p:pic>
              <p:nvPicPr>
                <p:cNvPr id="35" name="インク 34">
                  <a:extLst>
                    <a:ext uri="{FF2B5EF4-FFF2-40B4-BE49-F238E27FC236}">
                      <a16:creationId xmlns:a16="http://schemas.microsoft.com/office/drawing/2014/main" id="{4362A93E-D7B7-E11A-5595-939842DCE1B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72234" y="1808659"/>
                  <a:ext cx="5821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8" name="インク 37">
                  <a:extLst>
                    <a:ext uri="{FF2B5EF4-FFF2-40B4-BE49-F238E27FC236}">
                      <a16:creationId xmlns:a16="http://schemas.microsoft.com/office/drawing/2014/main" id="{D041CF11-58AB-A937-9899-9C041ED8A74D}"/>
                    </a:ext>
                  </a:extLst>
                </p14:cNvPr>
                <p14:cNvContentPartPr/>
                <p14:nvPr/>
              </p14:nvContentPartPr>
              <p14:xfrm>
                <a:off x="1357754" y="2046259"/>
                <a:ext cx="689040" cy="110880"/>
              </p14:xfrm>
            </p:contentPart>
          </mc:Choice>
          <mc:Fallback>
            <p:pic>
              <p:nvPicPr>
                <p:cNvPr id="38" name="インク 37">
                  <a:extLst>
                    <a:ext uri="{FF2B5EF4-FFF2-40B4-BE49-F238E27FC236}">
                      <a16:creationId xmlns:a16="http://schemas.microsoft.com/office/drawing/2014/main" id="{D041CF11-58AB-A937-9899-9C041ED8A74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339754" y="2028619"/>
                  <a:ext cx="7246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1" name="インク 40">
                  <a:extLst>
                    <a:ext uri="{FF2B5EF4-FFF2-40B4-BE49-F238E27FC236}">
                      <a16:creationId xmlns:a16="http://schemas.microsoft.com/office/drawing/2014/main" id="{1FA85176-077C-4C42-CB84-F190770B8AF9}"/>
                    </a:ext>
                  </a:extLst>
                </p14:cNvPr>
                <p14:cNvContentPartPr/>
                <p14:nvPr/>
              </p14:nvContentPartPr>
              <p14:xfrm>
                <a:off x="2097194" y="2183419"/>
                <a:ext cx="993600" cy="183600"/>
              </p14:xfrm>
            </p:contentPart>
          </mc:Choice>
          <mc:Fallback>
            <p:pic>
              <p:nvPicPr>
                <p:cNvPr id="41" name="インク 40">
                  <a:extLst>
                    <a:ext uri="{FF2B5EF4-FFF2-40B4-BE49-F238E27FC236}">
                      <a16:creationId xmlns:a16="http://schemas.microsoft.com/office/drawing/2014/main" id="{1FA85176-077C-4C42-CB84-F190770B8AF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079554" y="2165419"/>
                  <a:ext cx="10292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44" name="インク 43">
                  <a:extLst>
                    <a:ext uri="{FF2B5EF4-FFF2-40B4-BE49-F238E27FC236}">
                      <a16:creationId xmlns:a16="http://schemas.microsoft.com/office/drawing/2014/main" id="{56FEC6B8-2684-410D-85F7-D3D7C5CE97C9}"/>
                    </a:ext>
                  </a:extLst>
                </p14:cNvPr>
                <p14:cNvContentPartPr/>
                <p14:nvPr/>
              </p14:nvContentPartPr>
              <p14:xfrm>
                <a:off x="1812074" y="1549459"/>
                <a:ext cx="329760" cy="827280"/>
              </p14:xfrm>
            </p:contentPart>
          </mc:Choice>
          <mc:Fallback>
            <p:pic>
              <p:nvPicPr>
                <p:cNvPr id="44" name="インク 43">
                  <a:extLst>
                    <a:ext uri="{FF2B5EF4-FFF2-40B4-BE49-F238E27FC236}">
                      <a16:creationId xmlns:a16="http://schemas.microsoft.com/office/drawing/2014/main" id="{56FEC6B8-2684-410D-85F7-D3D7C5CE97C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794434" y="1531459"/>
                  <a:ext cx="365400" cy="86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47" name="インク 46">
                  <a:extLst>
                    <a:ext uri="{FF2B5EF4-FFF2-40B4-BE49-F238E27FC236}">
                      <a16:creationId xmlns:a16="http://schemas.microsoft.com/office/drawing/2014/main" id="{A1ABDBD4-6F58-AE7F-81B9-C693AA268A17}"/>
                    </a:ext>
                  </a:extLst>
                </p14:cNvPr>
                <p14:cNvContentPartPr/>
                <p14:nvPr/>
              </p14:nvContentPartPr>
              <p14:xfrm>
                <a:off x="2920874" y="1520659"/>
                <a:ext cx="266400" cy="772920"/>
              </p14:xfrm>
            </p:contentPart>
          </mc:Choice>
          <mc:Fallback>
            <p:pic>
              <p:nvPicPr>
                <p:cNvPr id="47" name="インク 46">
                  <a:extLst>
                    <a:ext uri="{FF2B5EF4-FFF2-40B4-BE49-F238E27FC236}">
                      <a16:creationId xmlns:a16="http://schemas.microsoft.com/office/drawing/2014/main" id="{A1ABDBD4-6F58-AE7F-81B9-C693AA268A1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03234" y="1502659"/>
                  <a:ext cx="302040" cy="80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50" name="インク 49">
                  <a:extLst>
                    <a:ext uri="{FF2B5EF4-FFF2-40B4-BE49-F238E27FC236}">
                      <a16:creationId xmlns:a16="http://schemas.microsoft.com/office/drawing/2014/main" id="{A12EF27D-FF33-901D-9DDF-F26424B43A06}"/>
                    </a:ext>
                  </a:extLst>
                </p14:cNvPr>
                <p14:cNvContentPartPr/>
                <p14:nvPr/>
              </p14:nvContentPartPr>
              <p14:xfrm>
                <a:off x="1641794" y="748099"/>
                <a:ext cx="1855080" cy="1689480"/>
              </p14:xfrm>
            </p:contentPart>
          </mc:Choice>
          <mc:Fallback>
            <p:pic>
              <p:nvPicPr>
                <p:cNvPr id="50" name="インク 49">
                  <a:extLst>
                    <a:ext uri="{FF2B5EF4-FFF2-40B4-BE49-F238E27FC236}">
                      <a16:creationId xmlns:a16="http://schemas.microsoft.com/office/drawing/2014/main" id="{A12EF27D-FF33-901D-9DDF-F26424B43A0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24154" y="730099"/>
                  <a:ext cx="1890720" cy="172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F865E6C3-0FBC-5302-2026-3715B3B7F854}"/>
              </a:ext>
            </a:extLst>
          </p:cNvPr>
          <p:cNvGrpSpPr/>
          <p:nvPr/>
        </p:nvGrpSpPr>
        <p:grpSpPr>
          <a:xfrm>
            <a:off x="8351114" y="192259"/>
            <a:ext cx="1403640" cy="2362680"/>
            <a:chOff x="8351114" y="192259"/>
            <a:chExt cx="1403640" cy="2362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73" name="インク 72">
                  <a:extLst>
                    <a:ext uri="{FF2B5EF4-FFF2-40B4-BE49-F238E27FC236}">
                      <a16:creationId xmlns:a16="http://schemas.microsoft.com/office/drawing/2014/main" id="{3BD37B08-A182-B0A2-A543-882B30C4BAF9}"/>
                    </a:ext>
                  </a:extLst>
                </p14:cNvPr>
                <p14:cNvContentPartPr/>
                <p14:nvPr/>
              </p14:nvContentPartPr>
              <p14:xfrm>
                <a:off x="8564594" y="192259"/>
                <a:ext cx="1100160" cy="1005840"/>
              </p14:xfrm>
            </p:contentPart>
          </mc:Choice>
          <mc:Fallback>
            <p:pic>
              <p:nvPicPr>
                <p:cNvPr id="73" name="インク 72">
                  <a:extLst>
                    <a:ext uri="{FF2B5EF4-FFF2-40B4-BE49-F238E27FC236}">
                      <a16:creationId xmlns:a16="http://schemas.microsoft.com/office/drawing/2014/main" id="{3BD37B08-A182-B0A2-A543-882B30C4BAF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546594" y="174259"/>
                  <a:ext cx="1135800" cy="10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74" name="インク 73">
                  <a:extLst>
                    <a:ext uri="{FF2B5EF4-FFF2-40B4-BE49-F238E27FC236}">
                      <a16:creationId xmlns:a16="http://schemas.microsoft.com/office/drawing/2014/main" id="{450D1D61-59E5-D2D5-5F7B-6F6DAA10235A}"/>
                    </a:ext>
                  </a:extLst>
                </p14:cNvPr>
                <p14:cNvContentPartPr/>
                <p14:nvPr/>
              </p14:nvContentPartPr>
              <p14:xfrm>
                <a:off x="8874554" y="1203859"/>
                <a:ext cx="148680" cy="1351080"/>
              </p14:xfrm>
            </p:contentPart>
          </mc:Choice>
          <mc:Fallback>
            <p:pic>
              <p:nvPicPr>
                <p:cNvPr id="74" name="インク 73">
                  <a:extLst>
                    <a:ext uri="{FF2B5EF4-FFF2-40B4-BE49-F238E27FC236}">
                      <a16:creationId xmlns:a16="http://schemas.microsoft.com/office/drawing/2014/main" id="{450D1D61-59E5-D2D5-5F7B-6F6DAA10235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856914" y="1185859"/>
                  <a:ext cx="184320" cy="13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77" name="インク 76">
                  <a:extLst>
                    <a:ext uri="{FF2B5EF4-FFF2-40B4-BE49-F238E27FC236}">
                      <a16:creationId xmlns:a16="http://schemas.microsoft.com/office/drawing/2014/main" id="{40DF5E3F-2390-43A2-DFDA-82B53A3BB9DD}"/>
                    </a:ext>
                  </a:extLst>
                </p14:cNvPr>
                <p14:cNvContentPartPr/>
                <p14:nvPr/>
              </p14:nvContentPartPr>
              <p14:xfrm>
                <a:off x="8351114" y="1251739"/>
                <a:ext cx="615600" cy="493200"/>
              </p14:xfrm>
            </p:contentPart>
          </mc:Choice>
          <mc:Fallback>
            <p:pic>
              <p:nvPicPr>
                <p:cNvPr id="77" name="インク 76">
                  <a:extLst>
                    <a:ext uri="{FF2B5EF4-FFF2-40B4-BE49-F238E27FC236}">
                      <a16:creationId xmlns:a16="http://schemas.microsoft.com/office/drawing/2014/main" id="{40DF5E3F-2390-43A2-DFDA-82B53A3BB9D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333114" y="1233739"/>
                  <a:ext cx="65124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80" name="インク 79">
                  <a:extLst>
                    <a:ext uri="{FF2B5EF4-FFF2-40B4-BE49-F238E27FC236}">
                      <a16:creationId xmlns:a16="http://schemas.microsoft.com/office/drawing/2014/main" id="{131B996C-952D-EA5B-85D5-DCC4E13A0610}"/>
                    </a:ext>
                  </a:extLst>
                </p14:cNvPr>
                <p14:cNvContentPartPr/>
                <p14:nvPr/>
              </p14:nvContentPartPr>
              <p14:xfrm>
                <a:off x="9052394" y="1505179"/>
                <a:ext cx="702360" cy="208800"/>
              </p14:xfrm>
            </p:contentPart>
          </mc:Choice>
          <mc:Fallback>
            <p:pic>
              <p:nvPicPr>
                <p:cNvPr id="80" name="インク 79">
                  <a:extLst>
                    <a:ext uri="{FF2B5EF4-FFF2-40B4-BE49-F238E27FC236}">
                      <a16:creationId xmlns:a16="http://schemas.microsoft.com/office/drawing/2014/main" id="{131B996C-952D-EA5B-85D5-DCC4E13A061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34754" y="1487179"/>
                  <a:ext cx="738000" cy="24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19F9DECC-A952-CE9D-8DD5-6E1E55C022A5}"/>
              </a:ext>
            </a:extLst>
          </p:cNvPr>
          <p:cNvGrpSpPr/>
          <p:nvPr/>
        </p:nvGrpSpPr>
        <p:grpSpPr>
          <a:xfrm>
            <a:off x="7783394" y="2513899"/>
            <a:ext cx="1726920" cy="486000"/>
            <a:chOff x="7783394" y="2513899"/>
            <a:chExt cx="1726920" cy="48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83" name="インク 82">
                  <a:extLst>
                    <a:ext uri="{FF2B5EF4-FFF2-40B4-BE49-F238E27FC236}">
                      <a16:creationId xmlns:a16="http://schemas.microsoft.com/office/drawing/2014/main" id="{3E5A05A4-D9E1-7146-552B-08D143A6487B}"/>
                    </a:ext>
                  </a:extLst>
                </p14:cNvPr>
                <p14:cNvContentPartPr/>
                <p14:nvPr/>
              </p14:nvContentPartPr>
              <p14:xfrm>
                <a:off x="7783394" y="2522179"/>
                <a:ext cx="1102320" cy="305640"/>
              </p14:xfrm>
            </p:contentPart>
          </mc:Choice>
          <mc:Fallback>
            <p:pic>
              <p:nvPicPr>
                <p:cNvPr id="83" name="インク 82">
                  <a:extLst>
                    <a:ext uri="{FF2B5EF4-FFF2-40B4-BE49-F238E27FC236}">
                      <a16:creationId xmlns:a16="http://schemas.microsoft.com/office/drawing/2014/main" id="{3E5A05A4-D9E1-7146-552B-08D143A6487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765394" y="2504539"/>
                  <a:ext cx="113796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84" name="インク 83">
                  <a:extLst>
                    <a:ext uri="{FF2B5EF4-FFF2-40B4-BE49-F238E27FC236}">
                      <a16:creationId xmlns:a16="http://schemas.microsoft.com/office/drawing/2014/main" id="{29F62AE3-9759-9938-C8E0-5232CBDBFEBF}"/>
                    </a:ext>
                  </a:extLst>
                </p14:cNvPr>
                <p14:cNvContentPartPr/>
                <p14:nvPr/>
              </p14:nvContentPartPr>
              <p14:xfrm>
                <a:off x="8937554" y="2513899"/>
                <a:ext cx="572760" cy="486000"/>
              </p14:xfrm>
            </p:contentPart>
          </mc:Choice>
          <mc:Fallback>
            <p:pic>
              <p:nvPicPr>
                <p:cNvPr id="84" name="インク 83">
                  <a:extLst>
                    <a:ext uri="{FF2B5EF4-FFF2-40B4-BE49-F238E27FC236}">
                      <a16:creationId xmlns:a16="http://schemas.microsoft.com/office/drawing/2014/main" id="{29F62AE3-9759-9938-C8E0-5232CBDBFEB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919914" y="2496259"/>
                  <a:ext cx="608400" cy="52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87" name="インク 86">
                <a:extLst>
                  <a:ext uri="{FF2B5EF4-FFF2-40B4-BE49-F238E27FC236}">
                    <a16:creationId xmlns:a16="http://schemas.microsoft.com/office/drawing/2014/main" id="{AB882A5E-3FE1-FFBE-137D-E58D69E4D255}"/>
                  </a:ext>
                </a:extLst>
              </p14:cNvPr>
              <p14:cNvContentPartPr/>
              <p14:nvPr/>
            </p14:nvContentPartPr>
            <p14:xfrm>
              <a:off x="1596074" y="3724219"/>
              <a:ext cx="3080880" cy="2403000"/>
            </p14:xfrm>
          </p:contentPart>
        </mc:Choice>
        <mc:Fallback>
          <p:pic>
            <p:nvPicPr>
              <p:cNvPr id="87" name="インク 86">
                <a:extLst>
                  <a:ext uri="{FF2B5EF4-FFF2-40B4-BE49-F238E27FC236}">
                    <a16:creationId xmlns:a16="http://schemas.microsoft.com/office/drawing/2014/main" id="{AB882A5E-3FE1-FFBE-137D-E58D69E4D25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578074" y="3706579"/>
                <a:ext cx="3116520" cy="243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88" name="インク 87">
                <a:extLst>
                  <a:ext uri="{FF2B5EF4-FFF2-40B4-BE49-F238E27FC236}">
                    <a16:creationId xmlns:a16="http://schemas.microsoft.com/office/drawing/2014/main" id="{2B0585F3-7C31-C4D3-201C-07085510F9BF}"/>
                  </a:ext>
                </a:extLst>
              </p14:cNvPr>
              <p14:cNvContentPartPr/>
              <p14:nvPr/>
            </p14:nvContentPartPr>
            <p14:xfrm>
              <a:off x="1634954" y="3979099"/>
              <a:ext cx="3206160" cy="2328120"/>
            </p14:xfrm>
          </p:contentPart>
        </mc:Choice>
        <mc:Fallback>
          <p:pic>
            <p:nvPicPr>
              <p:cNvPr id="88" name="インク 87">
                <a:extLst>
                  <a:ext uri="{FF2B5EF4-FFF2-40B4-BE49-F238E27FC236}">
                    <a16:creationId xmlns:a16="http://schemas.microsoft.com/office/drawing/2014/main" id="{2B0585F3-7C31-C4D3-201C-07085510F9B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16954" y="3961459"/>
                <a:ext cx="3241800" cy="236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CC6339EC-1A99-18B0-E0D5-3D8BE96877C3}"/>
              </a:ext>
            </a:extLst>
          </p:cNvPr>
          <p:cNvGrpSpPr/>
          <p:nvPr/>
        </p:nvGrpSpPr>
        <p:grpSpPr>
          <a:xfrm>
            <a:off x="2385194" y="4237939"/>
            <a:ext cx="1936080" cy="1479600"/>
            <a:chOff x="2385194" y="4237939"/>
            <a:chExt cx="1936080" cy="1479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92" name="インク 91">
                  <a:extLst>
                    <a:ext uri="{FF2B5EF4-FFF2-40B4-BE49-F238E27FC236}">
                      <a16:creationId xmlns:a16="http://schemas.microsoft.com/office/drawing/2014/main" id="{88DBAEAB-483D-7136-3F4C-49DB7C5DA099}"/>
                    </a:ext>
                  </a:extLst>
                </p14:cNvPr>
                <p14:cNvContentPartPr/>
                <p14:nvPr/>
              </p14:nvContentPartPr>
              <p14:xfrm>
                <a:off x="2385194" y="4237939"/>
                <a:ext cx="1936080" cy="1479600"/>
              </p14:xfrm>
            </p:contentPart>
          </mc:Choice>
          <mc:Fallback>
            <p:pic>
              <p:nvPicPr>
                <p:cNvPr id="92" name="インク 91">
                  <a:extLst>
                    <a:ext uri="{FF2B5EF4-FFF2-40B4-BE49-F238E27FC236}">
                      <a16:creationId xmlns:a16="http://schemas.microsoft.com/office/drawing/2014/main" id="{88DBAEAB-483D-7136-3F4C-49DB7C5DA09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367554" y="4220299"/>
                  <a:ext cx="1971720" cy="151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93" name="インク 92">
                  <a:extLst>
                    <a:ext uri="{FF2B5EF4-FFF2-40B4-BE49-F238E27FC236}">
                      <a16:creationId xmlns:a16="http://schemas.microsoft.com/office/drawing/2014/main" id="{D99ABA27-8244-76BC-168B-ACC09944E5B3}"/>
                    </a:ext>
                  </a:extLst>
                </p14:cNvPr>
                <p14:cNvContentPartPr/>
                <p14:nvPr/>
              </p14:nvContentPartPr>
              <p14:xfrm>
                <a:off x="3880994" y="4371499"/>
                <a:ext cx="318960" cy="283320"/>
              </p14:xfrm>
            </p:contentPart>
          </mc:Choice>
          <mc:Fallback>
            <p:pic>
              <p:nvPicPr>
                <p:cNvPr id="93" name="インク 92">
                  <a:extLst>
                    <a:ext uri="{FF2B5EF4-FFF2-40B4-BE49-F238E27FC236}">
                      <a16:creationId xmlns:a16="http://schemas.microsoft.com/office/drawing/2014/main" id="{D99ABA27-8244-76BC-168B-ACC09944E5B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863354" y="4353499"/>
                  <a:ext cx="35460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96" name="インク 95">
                  <a:extLst>
                    <a:ext uri="{FF2B5EF4-FFF2-40B4-BE49-F238E27FC236}">
                      <a16:creationId xmlns:a16="http://schemas.microsoft.com/office/drawing/2014/main" id="{26C72E61-D3E5-FB89-58C1-8E4FB6686D70}"/>
                    </a:ext>
                  </a:extLst>
                </p14:cNvPr>
                <p14:cNvContentPartPr/>
                <p14:nvPr/>
              </p14:nvContentPartPr>
              <p14:xfrm>
                <a:off x="3636194" y="4559419"/>
                <a:ext cx="501480" cy="497880"/>
              </p14:xfrm>
            </p:contentPart>
          </mc:Choice>
          <mc:Fallback>
            <p:pic>
              <p:nvPicPr>
                <p:cNvPr id="96" name="インク 95">
                  <a:extLst>
                    <a:ext uri="{FF2B5EF4-FFF2-40B4-BE49-F238E27FC236}">
                      <a16:creationId xmlns:a16="http://schemas.microsoft.com/office/drawing/2014/main" id="{26C72E61-D3E5-FB89-58C1-8E4FB6686D7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618194" y="4541419"/>
                  <a:ext cx="53712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99" name="インク 98">
                  <a:extLst>
                    <a:ext uri="{FF2B5EF4-FFF2-40B4-BE49-F238E27FC236}">
                      <a16:creationId xmlns:a16="http://schemas.microsoft.com/office/drawing/2014/main" id="{A64359CC-C401-D12B-16F7-D08CAF68C43B}"/>
                    </a:ext>
                  </a:extLst>
                </p14:cNvPr>
                <p14:cNvContentPartPr/>
                <p14:nvPr/>
              </p14:nvContentPartPr>
              <p14:xfrm>
                <a:off x="3271874" y="4824739"/>
                <a:ext cx="696960" cy="614880"/>
              </p14:xfrm>
            </p:contentPart>
          </mc:Choice>
          <mc:Fallback>
            <p:pic>
              <p:nvPicPr>
                <p:cNvPr id="99" name="インク 98">
                  <a:extLst>
                    <a:ext uri="{FF2B5EF4-FFF2-40B4-BE49-F238E27FC236}">
                      <a16:creationId xmlns:a16="http://schemas.microsoft.com/office/drawing/2014/main" id="{A64359CC-C401-D12B-16F7-D08CAF68C43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54234" y="4807099"/>
                  <a:ext cx="732600" cy="65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102" name="インク 101">
                  <a:extLst>
                    <a:ext uri="{FF2B5EF4-FFF2-40B4-BE49-F238E27FC236}">
                      <a16:creationId xmlns:a16="http://schemas.microsoft.com/office/drawing/2014/main" id="{AF947F8D-EBAC-B55B-7CEB-945C92E3A9EB}"/>
                    </a:ext>
                  </a:extLst>
                </p14:cNvPr>
                <p14:cNvContentPartPr/>
                <p14:nvPr/>
              </p14:nvContentPartPr>
              <p14:xfrm>
                <a:off x="3002954" y="5069899"/>
                <a:ext cx="358560" cy="524520"/>
              </p14:xfrm>
            </p:contentPart>
          </mc:Choice>
          <mc:Fallback>
            <p:pic>
              <p:nvPicPr>
                <p:cNvPr id="102" name="インク 101">
                  <a:extLst>
                    <a:ext uri="{FF2B5EF4-FFF2-40B4-BE49-F238E27FC236}">
                      <a16:creationId xmlns:a16="http://schemas.microsoft.com/office/drawing/2014/main" id="{AF947F8D-EBAC-B55B-7CEB-945C92E3A9E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984954" y="5052259"/>
                  <a:ext cx="39420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105" name="インク 104">
                  <a:extLst>
                    <a:ext uri="{FF2B5EF4-FFF2-40B4-BE49-F238E27FC236}">
                      <a16:creationId xmlns:a16="http://schemas.microsoft.com/office/drawing/2014/main" id="{C24378AA-1343-DB30-F638-720038239345}"/>
                    </a:ext>
                  </a:extLst>
                </p14:cNvPr>
                <p14:cNvContentPartPr/>
                <p14:nvPr/>
              </p14:nvContentPartPr>
              <p14:xfrm>
                <a:off x="2600474" y="5386699"/>
                <a:ext cx="241560" cy="282960"/>
              </p14:xfrm>
            </p:contentPart>
          </mc:Choice>
          <mc:Fallback>
            <p:pic>
              <p:nvPicPr>
                <p:cNvPr id="105" name="インク 104">
                  <a:extLst>
                    <a:ext uri="{FF2B5EF4-FFF2-40B4-BE49-F238E27FC236}">
                      <a16:creationId xmlns:a16="http://schemas.microsoft.com/office/drawing/2014/main" id="{C24378AA-1343-DB30-F638-72003823934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582834" y="5369059"/>
                  <a:ext cx="277200" cy="31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グループ化 123">
            <a:extLst>
              <a:ext uri="{FF2B5EF4-FFF2-40B4-BE49-F238E27FC236}">
                <a16:creationId xmlns:a16="http://schemas.microsoft.com/office/drawing/2014/main" id="{D1DDD0F1-EC69-173B-376D-461570076D40}"/>
              </a:ext>
            </a:extLst>
          </p:cNvPr>
          <p:cNvGrpSpPr/>
          <p:nvPr/>
        </p:nvGrpSpPr>
        <p:grpSpPr>
          <a:xfrm>
            <a:off x="7561634" y="4060099"/>
            <a:ext cx="2682720" cy="2532240"/>
            <a:chOff x="7561634" y="4060099"/>
            <a:chExt cx="2682720" cy="253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118" name="インク 117">
                  <a:extLst>
                    <a:ext uri="{FF2B5EF4-FFF2-40B4-BE49-F238E27FC236}">
                      <a16:creationId xmlns:a16="http://schemas.microsoft.com/office/drawing/2014/main" id="{40DD649C-E69B-30D6-2F1F-CECE76F47B74}"/>
                    </a:ext>
                  </a:extLst>
                </p14:cNvPr>
                <p14:cNvContentPartPr/>
                <p14:nvPr/>
              </p14:nvContentPartPr>
              <p14:xfrm>
                <a:off x="7561634" y="4060099"/>
                <a:ext cx="2682720" cy="2532240"/>
              </p14:xfrm>
            </p:contentPart>
          </mc:Choice>
          <mc:Fallback>
            <p:pic>
              <p:nvPicPr>
                <p:cNvPr id="118" name="インク 117">
                  <a:extLst>
                    <a:ext uri="{FF2B5EF4-FFF2-40B4-BE49-F238E27FC236}">
                      <a16:creationId xmlns:a16="http://schemas.microsoft.com/office/drawing/2014/main" id="{40DD649C-E69B-30D6-2F1F-CECE76F47B7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543634" y="4042459"/>
                  <a:ext cx="2718360" cy="256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119" name="インク 118">
                  <a:extLst>
                    <a:ext uri="{FF2B5EF4-FFF2-40B4-BE49-F238E27FC236}">
                      <a16:creationId xmlns:a16="http://schemas.microsoft.com/office/drawing/2014/main" id="{0D55AD2B-49FD-E6AB-1737-B2CA16F6E145}"/>
                    </a:ext>
                  </a:extLst>
                </p14:cNvPr>
                <p14:cNvContentPartPr/>
                <p14:nvPr/>
              </p14:nvContentPartPr>
              <p14:xfrm>
                <a:off x="8013434" y="4775419"/>
                <a:ext cx="685440" cy="249840"/>
              </p14:xfrm>
            </p:contentPart>
          </mc:Choice>
          <mc:Fallback>
            <p:pic>
              <p:nvPicPr>
                <p:cNvPr id="119" name="インク 118">
                  <a:extLst>
                    <a:ext uri="{FF2B5EF4-FFF2-40B4-BE49-F238E27FC236}">
                      <a16:creationId xmlns:a16="http://schemas.microsoft.com/office/drawing/2014/main" id="{0D55AD2B-49FD-E6AB-1737-B2CA16F6E14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995794" y="4757419"/>
                  <a:ext cx="7210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122" name="インク 121">
                  <a:extLst>
                    <a:ext uri="{FF2B5EF4-FFF2-40B4-BE49-F238E27FC236}">
                      <a16:creationId xmlns:a16="http://schemas.microsoft.com/office/drawing/2014/main" id="{3CAD3688-1C3D-1D58-3795-962B9CB4AD75}"/>
                    </a:ext>
                  </a:extLst>
                </p14:cNvPr>
                <p14:cNvContentPartPr/>
                <p14:nvPr/>
              </p14:nvContentPartPr>
              <p14:xfrm>
                <a:off x="9309074" y="4889179"/>
                <a:ext cx="577800" cy="219960"/>
              </p14:xfrm>
            </p:contentPart>
          </mc:Choice>
          <mc:Fallback>
            <p:pic>
              <p:nvPicPr>
                <p:cNvPr id="122" name="インク 121">
                  <a:extLst>
                    <a:ext uri="{FF2B5EF4-FFF2-40B4-BE49-F238E27FC236}">
                      <a16:creationId xmlns:a16="http://schemas.microsoft.com/office/drawing/2014/main" id="{3CAD3688-1C3D-1D58-3795-962B9CB4AD7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291434" y="4871539"/>
                  <a:ext cx="613440" cy="25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25" name="インク 124">
                <a:extLst>
                  <a:ext uri="{FF2B5EF4-FFF2-40B4-BE49-F238E27FC236}">
                    <a16:creationId xmlns:a16="http://schemas.microsoft.com/office/drawing/2014/main" id="{9A6D1861-ED2B-8C6C-3366-E540A865DBAC}"/>
                  </a:ext>
                </a:extLst>
              </p14:cNvPr>
              <p14:cNvContentPartPr/>
              <p14:nvPr/>
            </p14:nvContentPartPr>
            <p14:xfrm>
              <a:off x="8452634" y="5585419"/>
              <a:ext cx="862560" cy="225360"/>
            </p14:xfrm>
          </p:contentPart>
        </mc:Choice>
        <mc:Fallback>
          <p:pic>
            <p:nvPicPr>
              <p:cNvPr id="125" name="インク 124">
                <a:extLst>
                  <a:ext uri="{FF2B5EF4-FFF2-40B4-BE49-F238E27FC236}">
                    <a16:creationId xmlns:a16="http://schemas.microsoft.com/office/drawing/2014/main" id="{9A6D1861-ED2B-8C6C-3366-E540A865DBA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434994" y="5567419"/>
                <a:ext cx="898200" cy="2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5431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1AA580-3E0C-444F-B5E1-9076FC91969E}"/>
              </a:ext>
            </a:extLst>
          </p:cNvPr>
          <p:cNvSpPr txBox="1"/>
          <p:nvPr/>
        </p:nvSpPr>
        <p:spPr>
          <a:xfrm>
            <a:off x="1073426" y="795130"/>
            <a:ext cx="7931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dirty="0">
                <a:latin typeface="Comic Sans MS" panose="030F0902030302020204" pitchFamily="66" charset="0"/>
              </a:rPr>
              <a:t>Level 1</a:t>
            </a:r>
            <a:endParaRPr kumimoji="1" lang="ja-JP" altLang="en-US" sz="88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7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AFFEDA8-C014-114D-8300-1D6027135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61" y="377412"/>
            <a:ext cx="10268685" cy="598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5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D500432-B239-434E-87FA-E9A567EA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25" y="150467"/>
            <a:ext cx="9837530" cy="65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8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1AA580-3E0C-444F-B5E1-9076FC91969E}"/>
              </a:ext>
            </a:extLst>
          </p:cNvPr>
          <p:cNvSpPr txBox="1"/>
          <p:nvPr/>
        </p:nvSpPr>
        <p:spPr>
          <a:xfrm>
            <a:off x="1073426" y="795130"/>
            <a:ext cx="7931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dirty="0">
                <a:latin typeface="Comic Sans MS" panose="030F0902030302020204" pitchFamily="66" charset="0"/>
              </a:rPr>
              <a:t>Level 2</a:t>
            </a:r>
            <a:endParaRPr kumimoji="1" lang="ja-JP" altLang="en-US" sz="88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17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BB41303-49ED-A14A-985E-E67DECA6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272" y="92212"/>
            <a:ext cx="9880325" cy="658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1AA580-3E0C-444F-B5E1-9076FC91969E}"/>
              </a:ext>
            </a:extLst>
          </p:cNvPr>
          <p:cNvSpPr txBox="1"/>
          <p:nvPr/>
        </p:nvSpPr>
        <p:spPr>
          <a:xfrm>
            <a:off x="1073426" y="795130"/>
            <a:ext cx="7931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dirty="0">
                <a:latin typeface="Comic Sans MS" panose="030F0902030302020204" pitchFamily="66" charset="0"/>
              </a:rPr>
              <a:t>Level 3</a:t>
            </a:r>
            <a:endParaRPr kumimoji="1" lang="ja-JP" altLang="en-US" sz="88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15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10747</TotalTime>
  <Words>204</Words>
  <Application>Microsoft Macintosh PowerPoint</Application>
  <PresentationFormat>ワイド画面</PresentationFormat>
  <Paragraphs>59</Paragraphs>
  <Slides>28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5" baseType="lpstr">
      <vt:lpstr>Yu Gothic</vt:lpstr>
      <vt:lpstr>Arial</vt:lpstr>
      <vt:lpstr>Calibri</vt:lpstr>
      <vt:lpstr>Calibri Light</vt:lpstr>
      <vt:lpstr>Comic Sans MS</vt:lpstr>
      <vt:lpstr>Wingdings</vt:lpstr>
      <vt:lpstr>Office テーマ</vt:lpstr>
      <vt:lpstr>Four Corners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/>
  <cp:keywords/>
  <dc:description/>
  <cp:lastModifiedBy>Tomohisa Takamatsu</cp:lastModifiedBy>
  <cp:revision>143</cp:revision>
  <cp:lastPrinted>2022-09-20T09:32:16Z</cp:lastPrinted>
  <dcterms:created xsi:type="dcterms:W3CDTF">2017-02-27T10:09:33Z</dcterms:created>
  <dcterms:modified xsi:type="dcterms:W3CDTF">2024-09-06T05:18:10Z</dcterms:modified>
  <cp:category/>
</cp:coreProperties>
</file>