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62257-22DA-AA49-BBD5-13EE7961E46D}" v="21" dt="2025-06-06T06:58:51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6"/>
    <p:restoredTop sz="94660"/>
  </p:normalViewPr>
  <p:slideViewPr>
    <p:cSldViewPr>
      <p:cViewPr varScale="1">
        <p:scale>
          <a:sx n="108" d="100"/>
          <a:sy n="108" d="100"/>
        </p:scale>
        <p:origin x="3576" y="51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ohisa Takamatsu" userId="2e27c61af3745208" providerId="LiveId" clId="{5DD62257-22DA-AA49-BBD5-13EE7961E46D}"/>
    <pc:docChg chg="undo custSel addSld delSld modSld">
      <pc:chgData name="Tomohisa Takamatsu" userId="2e27c61af3745208" providerId="LiveId" clId="{5DD62257-22DA-AA49-BBD5-13EE7961E46D}" dt="2025-06-06T06:59:38.015" v="207" actId="14100"/>
      <pc:docMkLst>
        <pc:docMk/>
      </pc:docMkLst>
      <pc:sldChg chg="addSp delSp modSp mod">
        <pc:chgData name="Tomohisa Takamatsu" userId="2e27c61af3745208" providerId="LiveId" clId="{5DD62257-22DA-AA49-BBD5-13EE7961E46D}" dt="2025-06-06T06:45:00.265" v="153" actId="1076"/>
        <pc:sldMkLst>
          <pc:docMk/>
          <pc:sldMk cId="4224354042" sldId="256"/>
        </pc:sldMkLst>
        <pc:spChg chg="mod">
          <ac:chgData name="Tomohisa Takamatsu" userId="2e27c61af3745208" providerId="LiveId" clId="{5DD62257-22DA-AA49-BBD5-13EE7961E46D}" dt="2025-06-06T06:41:20.258" v="80" actId="1076"/>
          <ac:spMkLst>
            <pc:docMk/>
            <pc:sldMk cId="4224354042" sldId="256"/>
            <ac:spMk id="4" creationId="{4B06AA17-3B49-D9B4-48A7-1305272AD0A8}"/>
          </ac:spMkLst>
        </pc:spChg>
        <pc:spChg chg="mod">
          <ac:chgData name="Tomohisa Takamatsu" userId="2e27c61af3745208" providerId="LiveId" clId="{5DD62257-22DA-AA49-BBD5-13EE7961E46D}" dt="2025-06-06T06:41:33.008" v="86" actId="1076"/>
          <ac:spMkLst>
            <pc:docMk/>
            <pc:sldMk cId="4224354042" sldId="256"/>
            <ac:spMk id="6" creationId="{B20F65D9-2F33-EC8A-1C2B-1E7F485E96EA}"/>
          </ac:spMkLst>
        </pc:spChg>
        <pc:spChg chg="mod">
          <ac:chgData name="Tomohisa Takamatsu" userId="2e27c61af3745208" providerId="LiveId" clId="{5DD62257-22DA-AA49-BBD5-13EE7961E46D}" dt="2025-06-06T06:43:28.408" v="93" actId="1076"/>
          <ac:spMkLst>
            <pc:docMk/>
            <pc:sldMk cId="4224354042" sldId="256"/>
            <ac:spMk id="8" creationId="{406C5A44-5649-767C-D6E3-56F49100C7DF}"/>
          </ac:spMkLst>
        </pc:spChg>
        <pc:spChg chg="mod">
          <ac:chgData name="Tomohisa Takamatsu" userId="2e27c61af3745208" providerId="LiveId" clId="{5DD62257-22DA-AA49-BBD5-13EE7961E46D}" dt="2025-06-06T06:43:37.869" v="99" actId="1076"/>
          <ac:spMkLst>
            <pc:docMk/>
            <pc:sldMk cId="4224354042" sldId="256"/>
            <ac:spMk id="10" creationId="{03D50442-BAFD-A5E2-66DF-28F9C6E555D2}"/>
          </ac:spMkLst>
        </pc:spChg>
        <pc:spChg chg="mod">
          <ac:chgData name="Tomohisa Takamatsu" userId="2e27c61af3745208" providerId="LiveId" clId="{5DD62257-22DA-AA49-BBD5-13EE7961E46D}" dt="2025-06-06T06:43:48.972" v="105" actId="1076"/>
          <ac:spMkLst>
            <pc:docMk/>
            <pc:sldMk cId="4224354042" sldId="256"/>
            <ac:spMk id="12" creationId="{7284A2E3-2181-D5C5-9C9D-C96AAAF83E0E}"/>
          </ac:spMkLst>
        </pc:spChg>
        <pc:spChg chg="mod">
          <ac:chgData name="Tomohisa Takamatsu" userId="2e27c61af3745208" providerId="LiveId" clId="{5DD62257-22DA-AA49-BBD5-13EE7961E46D}" dt="2025-06-06T06:44:05.473" v="112" actId="20577"/>
          <ac:spMkLst>
            <pc:docMk/>
            <pc:sldMk cId="4224354042" sldId="256"/>
            <ac:spMk id="14" creationId="{B7CAAB57-DCFC-190D-B7B9-ABD3B606214F}"/>
          </ac:spMkLst>
        </pc:spChg>
        <pc:spChg chg="mod">
          <ac:chgData name="Tomohisa Takamatsu" userId="2e27c61af3745208" providerId="LiveId" clId="{5DD62257-22DA-AA49-BBD5-13EE7961E46D}" dt="2025-06-06T06:44:22.001" v="128" actId="1076"/>
          <ac:spMkLst>
            <pc:docMk/>
            <pc:sldMk cId="4224354042" sldId="256"/>
            <ac:spMk id="16" creationId="{B5A308BB-5AB1-8B08-EF73-D333DCAC4ED1}"/>
          </ac:spMkLst>
        </pc:spChg>
        <pc:spChg chg="mod">
          <ac:chgData name="Tomohisa Takamatsu" userId="2e27c61af3745208" providerId="LiveId" clId="{5DD62257-22DA-AA49-BBD5-13EE7961E46D}" dt="2025-06-06T06:44:33.876" v="141" actId="1038"/>
          <ac:spMkLst>
            <pc:docMk/>
            <pc:sldMk cId="4224354042" sldId="256"/>
            <ac:spMk id="18" creationId="{2E0A3AEE-A3D6-740F-DB58-71BA28CA7128}"/>
          </ac:spMkLst>
        </pc:spChg>
        <pc:spChg chg="mod">
          <ac:chgData name="Tomohisa Takamatsu" userId="2e27c61af3745208" providerId="LiveId" clId="{5DD62257-22DA-AA49-BBD5-13EE7961E46D}" dt="2025-06-06T06:44:47.837" v="148" actId="1076"/>
          <ac:spMkLst>
            <pc:docMk/>
            <pc:sldMk cId="4224354042" sldId="256"/>
            <ac:spMk id="20" creationId="{4CA43400-E478-AE8A-9425-F01825870210}"/>
          </ac:spMkLst>
        </pc:spChg>
        <pc:spChg chg="mod">
          <ac:chgData name="Tomohisa Takamatsu" userId="2e27c61af3745208" providerId="LiveId" clId="{5DD62257-22DA-AA49-BBD5-13EE7961E46D}" dt="2025-06-06T06:45:00.265" v="153" actId="1076"/>
          <ac:spMkLst>
            <pc:docMk/>
            <pc:sldMk cId="4224354042" sldId="256"/>
            <ac:spMk id="22" creationId="{8848D021-3589-B337-FF15-57207477618E}"/>
          </ac:spMkLst>
        </pc:spChg>
        <pc:spChg chg="del">
          <ac:chgData name="Tomohisa Takamatsu" userId="2e27c61af3745208" providerId="LiveId" clId="{5DD62257-22DA-AA49-BBD5-13EE7961E46D}" dt="2025-06-06T06:41:07.014" v="67" actId="478"/>
          <ac:spMkLst>
            <pc:docMk/>
            <pc:sldMk cId="4224354042" sldId="256"/>
            <ac:spMk id="24" creationId="{4A2E71F1-E5AE-3E7D-2AB0-8449528F82C9}"/>
          </ac:spMkLst>
        </pc:spChg>
        <pc:spChg chg="del">
          <ac:chgData name="Tomohisa Takamatsu" userId="2e27c61af3745208" providerId="LiveId" clId="{5DD62257-22DA-AA49-BBD5-13EE7961E46D}" dt="2025-06-06T06:41:08.753" v="68" actId="478"/>
          <ac:spMkLst>
            <pc:docMk/>
            <pc:sldMk cId="4224354042" sldId="256"/>
            <ac:spMk id="26" creationId="{7D756926-F04D-7EFA-0CB7-CBD18D5599E4}"/>
          </ac:spMkLst>
        </pc:spChg>
        <pc:picChg chg="del">
          <ac:chgData name="Tomohisa Takamatsu" userId="2e27c61af3745208" providerId="LiveId" clId="{5DD62257-22DA-AA49-BBD5-13EE7961E46D}" dt="2025-06-06T06:37:50.482" v="4" actId="478"/>
          <ac:picMkLst>
            <pc:docMk/>
            <pc:sldMk cId="4224354042" sldId="256"/>
            <ac:picMk id="3" creationId="{555CAAC8-4026-B8C9-E6FF-6DA616BDDE18}"/>
          </ac:picMkLst>
        </pc:picChg>
        <pc:picChg chg="del">
          <ac:chgData name="Tomohisa Takamatsu" userId="2e27c61af3745208" providerId="LiveId" clId="{5DD62257-22DA-AA49-BBD5-13EE7961E46D}" dt="2025-06-06T06:37:51.877" v="5" actId="478"/>
          <ac:picMkLst>
            <pc:docMk/>
            <pc:sldMk cId="4224354042" sldId="256"/>
            <ac:picMk id="5" creationId="{7F053B6C-4145-0165-B09B-19733289FE35}"/>
          </ac:picMkLst>
        </pc:picChg>
        <pc:picChg chg="del">
          <ac:chgData name="Tomohisa Takamatsu" userId="2e27c61af3745208" providerId="LiveId" clId="{5DD62257-22DA-AA49-BBD5-13EE7961E46D}" dt="2025-06-06T06:37:53.314" v="6" actId="478"/>
          <ac:picMkLst>
            <pc:docMk/>
            <pc:sldMk cId="4224354042" sldId="256"/>
            <ac:picMk id="7" creationId="{B7720BE7-FB24-19A5-C606-8D92DC5C10AE}"/>
          </ac:picMkLst>
        </pc:picChg>
        <pc:picChg chg="del">
          <ac:chgData name="Tomohisa Takamatsu" userId="2e27c61af3745208" providerId="LiveId" clId="{5DD62257-22DA-AA49-BBD5-13EE7961E46D}" dt="2025-06-06T06:37:54.868" v="7" actId="478"/>
          <ac:picMkLst>
            <pc:docMk/>
            <pc:sldMk cId="4224354042" sldId="256"/>
            <ac:picMk id="9" creationId="{140E0C8D-4B90-097B-81CB-397BC0C2A503}"/>
          </ac:picMkLst>
        </pc:picChg>
        <pc:picChg chg="del">
          <ac:chgData name="Tomohisa Takamatsu" userId="2e27c61af3745208" providerId="LiveId" clId="{5DD62257-22DA-AA49-BBD5-13EE7961E46D}" dt="2025-06-06T06:37:56.303" v="8" actId="478"/>
          <ac:picMkLst>
            <pc:docMk/>
            <pc:sldMk cId="4224354042" sldId="256"/>
            <ac:picMk id="11" creationId="{2D229B39-7363-89DD-142F-96B4EF1AFFDC}"/>
          </ac:picMkLst>
        </pc:picChg>
        <pc:picChg chg="del">
          <ac:chgData name="Tomohisa Takamatsu" userId="2e27c61af3745208" providerId="LiveId" clId="{5DD62257-22DA-AA49-BBD5-13EE7961E46D}" dt="2025-06-06T06:37:57.705" v="9" actId="478"/>
          <ac:picMkLst>
            <pc:docMk/>
            <pc:sldMk cId="4224354042" sldId="256"/>
            <ac:picMk id="13" creationId="{B6C6F50F-C8F0-C72C-DCF7-AC387B8CE8BD}"/>
          </ac:picMkLst>
        </pc:picChg>
        <pc:picChg chg="del">
          <ac:chgData name="Tomohisa Takamatsu" userId="2e27c61af3745208" providerId="LiveId" clId="{5DD62257-22DA-AA49-BBD5-13EE7961E46D}" dt="2025-06-06T06:37:59.199" v="10" actId="478"/>
          <ac:picMkLst>
            <pc:docMk/>
            <pc:sldMk cId="4224354042" sldId="256"/>
            <ac:picMk id="15" creationId="{2C6E10DB-B76A-F2DB-6E28-F7043FCD79FD}"/>
          </ac:picMkLst>
        </pc:picChg>
        <pc:picChg chg="del">
          <ac:chgData name="Tomohisa Takamatsu" userId="2e27c61af3745208" providerId="LiveId" clId="{5DD62257-22DA-AA49-BBD5-13EE7961E46D}" dt="2025-06-06T06:38:00.619" v="11" actId="478"/>
          <ac:picMkLst>
            <pc:docMk/>
            <pc:sldMk cId="4224354042" sldId="256"/>
            <ac:picMk id="17" creationId="{9FD540B5-B6CE-CD32-5000-D5EA34A75BEE}"/>
          </ac:picMkLst>
        </pc:picChg>
        <pc:picChg chg="del">
          <ac:chgData name="Tomohisa Takamatsu" userId="2e27c61af3745208" providerId="LiveId" clId="{5DD62257-22DA-AA49-BBD5-13EE7961E46D}" dt="2025-06-06T06:38:02.338" v="12" actId="478"/>
          <ac:picMkLst>
            <pc:docMk/>
            <pc:sldMk cId="4224354042" sldId="256"/>
            <ac:picMk id="19" creationId="{5D349776-D29E-7442-8FB5-20AC0A9F7AC8}"/>
          </ac:picMkLst>
        </pc:picChg>
        <pc:picChg chg="del">
          <ac:chgData name="Tomohisa Takamatsu" userId="2e27c61af3745208" providerId="LiveId" clId="{5DD62257-22DA-AA49-BBD5-13EE7961E46D}" dt="2025-06-06T06:38:03.905" v="13" actId="478"/>
          <ac:picMkLst>
            <pc:docMk/>
            <pc:sldMk cId="4224354042" sldId="256"/>
            <ac:picMk id="21" creationId="{68741010-D912-9504-7FF7-CBF494761EA2}"/>
          </ac:picMkLst>
        </pc:picChg>
        <pc:picChg chg="del">
          <ac:chgData name="Tomohisa Takamatsu" userId="2e27c61af3745208" providerId="LiveId" clId="{5DD62257-22DA-AA49-BBD5-13EE7961E46D}" dt="2025-06-06T06:38:05.351" v="14" actId="478"/>
          <ac:picMkLst>
            <pc:docMk/>
            <pc:sldMk cId="4224354042" sldId="256"/>
            <ac:picMk id="23" creationId="{28655CE1-465A-FC5F-60E5-F1534BD6874D}"/>
          </ac:picMkLst>
        </pc:picChg>
        <pc:picChg chg="del">
          <ac:chgData name="Tomohisa Takamatsu" userId="2e27c61af3745208" providerId="LiveId" clId="{5DD62257-22DA-AA49-BBD5-13EE7961E46D}" dt="2025-06-06T06:38:06.800" v="15" actId="478"/>
          <ac:picMkLst>
            <pc:docMk/>
            <pc:sldMk cId="4224354042" sldId="256"/>
            <ac:picMk id="25" creationId="{5C183E93-71D6-9BB0-C5FB-BE9EEBD3530D}"/>
          </ac:picMkLst>
        </pc:picChg>
        <pc:picChg chg="add del mod">
          <ac:chgData name="Tomohisa Takamatsu" userId="2e27c61af3745208" providerId="LiveId" clId="{5DD62257-22DA-AA49-BBD5-13EE7961E46D}" dt="2025-06-06T06:40:32.699" v="56" actId="478"/>
          <ac:picMkLst>
            <pc:docMk/>
            <pc:sldMk cId="4224354042" sldId="256"/>
            <ac:picMk id="27" creationId="{DDE22B78-D167-DB65-D0AA-B64E504BC933}"/>
          </ac:picMkLst>
        </pc:picChg>
        <pc:picChg chg="add mod modCrop">
          <ac:chgData name="Tomohisa Takamatsu" userId="2e27c61af3745208" providerId="LiveId" clId="{5DD62257-22DA-AA49-BBD5-13EE7961E46D}" dt="2025-06-06T06:40:36.438" v="57" actId="1076"/>
          <ac:picMkLst>
            <pc:docMk/>
            <pc:sldMk cId="4224354042" sldId="256"/>
            <ac:picMk id="28" creationId="{65A220D9-B71E-366C-8EE3-0A867FFAA203}"/>
          </ac:picMkLst>
        </pc:picChg>
        <pc:picChg chg="add del mod">
          <ac:chgData name="Tomohisa Takamatsu" userId="2e27c61af3745208" providerId="LiveId" clId="{5DD62257-22DA-AA49-BBD5-13EE7961E46D}" dt="2025-06-06T06:38:51.571" v="27" actId="478"/>
          <ac:picMkLst>
            <pc:docMk/>
            <pc:sldMk cId="4224354042" sldId="256"/>
            <ac:picMk id="29" creationId="{BC3EE62F-099D-5644-0263-C8B05B267254}"/>
          </ac:picMkLst>
        </pc:picChg>
        <pc:picChg chg="add mod modCrop">
          <ac:chgData name="Tomohisa Takamatsu" userId="2e27c61af3745208" providerId="LiveId" clId="{5DD62257-22DA-AA49-BBD5-13EE7961E46D}" dt="2025-06-06T06:40:39.406" v="58" actId="1076"/>
          <ac:picMkLst>
            <pc:docMk/>
            <pc:sldMk cId="4224354042" sldId="256"/>
            <ac:picMk id="31" creationId="{9F46B228-8E88-0695-32B0-A0D70193A8C5}"/>
          </ac:picMkLst>
        </pc:picChg>
        <pc:picChg chg="add mod modCrop">
          <ac:chgData name="Tomohisa Takamatsu" userId="2e27c61af3745208" providerId="LiveId" clId="{5DD62257-22DA-AA49-BBD5-13EE7961E46D}" dt="2025-06-06T06:40:42.381" v="59" actId="1076"/>
          <ac:picMkLst>
            <pc:docMk/>
            <pc:sldMk cId="4224354042" sldId="256"/>
            <ac:picMk id="32" creationId="{47D87C79-93FC-5094-31D1-788AB0FC9DD0}"/>
          </ac:picMkLst>
        </pc:picChg>
        <pc:picChg chg="add mod modCrop">
          <ac:chgData name="Tomohisa Takamatsu" userId="2e27c61af3745208" providerId="LiveId" clId="{5DD62257-22DA-AA49-BBD5-13EE7961E46D}" dt="2025-06-06T06:40:46.072" v="60" actId="1076"/>
          <ac:picMkLst>
            <pc:docMk/>
            <pc:sldMk cId="4224354042" sldId="256"/>
            <ac:picMk id="33" creationId="{F0B1842F-1776-1138-095B-22D20FD20626}"/>
          </ac:picMkLst>
        </pc:picChg>
        <pc:picChg chg="add mod modCrop">
          <ac:chgData name="Tomohisa Takamatsu" userId="2e27c61af3745208" providerId="LiveId" clId="{5DD62257-22DA-AA49-BBD5-13EE7961E46D}" dt="2025-06-06T06:40:49.356" v="61" actId="1076"/>
          <ac:picMkLst>
            <pc:docMk/>
            <pc:sldMk cId="4224354042" sldId="256"/>
            <ac:picMk id="34" creationId="{F6E5C0E3-E6AE-60CB-AAFD-D696259147E0}"/>
          </ac:picMkLst>
        </pc:picChg>
        <pc:picChg chg="add mod modCrop">
          <ac:chgData name="Tomohisa Takamatsu" userId="2e27c61af3745208" providerId="LiveId" clId="{5DD62257-22DA-AA49-BBD5-13EE7961E46D}" dt="2025-06-06T06:40:51.565" v="62" actId="1076"/>
          <ac:picMkLst>
            <pc:docMk/>
            <pc:sldMk cId="4224354042" sldId="256"/>
            <ac:picMk id="35" creationId="{1C15B20B-74BA-DFD1-BBAE-AA57F06A822D}"/>
          </ac:picMkLst>
        </pc:picChg>
        <pc:picChg chg="add mod modCrop">
          <ac:chgData name="Tomohisa Takamatsu" userId="2e27c61af3745208" providerId="LiveId" clId="{5DD62257-22DA-AA49-BBD5-13EE7961E46D}" dt="2025-06-06T06:40:55.023" v="63" actId="1076"/>
          <ac:picMkLst>
            <pc:docMk/>
            <pc:sldMk cId="4224354042" sldId="256"/>
            <ac:picMk id="36" creationId="{13CFFD4E-CC77-B154-4306-9E3622C8DD57}"/>
          </ac:picMkLst>
        </pc:picChg>
        <pc:picChg chg="add mod modCrop">
          <ac:chgData name="Tomohisa Takamatsu" userId="2e27c61af3745208" providerId="LiveId" clId="{5DD62257-22DA-AA49-BBD5-13EE7961E46D}" dt="2025-06-06T06:40:58.608" v="64" actId="1076"/>
          <ac:picMkLst>
            <pc:docMk/>
            <pc:sldMk cId="4224354042" sldId="256"/>
            <ac:picMk id="37" creationId="{03BA8353-F534-8FE2-0C37-BCCE770E13A9}"/>
          </ac:picMkLst>
        </pc:picChg>
        <pc:picChg chg="add mod modCrop">
          <ac:chgData name="Tomohisa Takamatsu" userId="2e27c61af3745208" providerId="LiveId" clId="{5DD62257-22DA-AA49-BBD5-13EE7961E46D}" dt="2025-06-06T06:41:01.789" v="65" actId="1076"/>
          <ac:picMkLst>
            <pc:docMk/>
            <pc:sldMk cId="4224354042" sldId="256"/>
            <ac:picMk id="38" creationId="{C85FE4F4-B26D-14DA-7CAC-36ACAA42AD47}"/>
          </ac:picMkLst>
        </pc:picChg>
        <pc:picChg chg="add mod modCrop">
          <ac:chgData name="Tomohisa Takamatsu" userId="2e27c61af3745208" providerId="LiveId" clId="{5DD62257-22DA-AA49-BBD5-13EE7961E46D}" dt="2025-06-06T06:41:04.590" v="66" actId="1076"/>
          <ac:picMkLst>
            <pc:docMk/>
            <pc:sldMk cId="4224354042" sldId="256"/>
            <ac:picMk id="39" creationId="{C9498C72-193D-6C08-6912-B25787817DA6}"/>
          </ac:picMkLst>
        </pc:picChg>
      </pc:sldChg>
      <pc:sldChg chg="delSp modSp add mod">
        <pc:chgData name="Tomohisa Takamatsu" userId="2e27c61af3745208" providerId="LiveId" clId="{5DD62257-22DA-AA49-BBD5-13EE7961E46D}" dt="2025-06-06T06:45:37.614" v="162" actId="1035"/>
        <pc:sldMkLst>
          <pc:docMk/>
          <pc:sldMk cId="2399875215" sldId="257"/>
        </pc:sldMkLst>
        <pc:spChg chg="del">
          <ac:chgData name="Tomohisa Takamatsu" userId="2e27c61af3745208" providerId="LiveId" clId="{5DD62257-22DA-AA49-BBD5-13EE7961E46D}" dt="2025-06-06T06:45:11.984" v="156" actId="478"/>
          <ac:spMkLst>
            <pc:docMk/>
            <pc:sldMk cId="2399875215" sldId="257"/>
            <ac:spMk id="4" creationId="{8933D68A-0390-0075-301F-F5F17D1BDD21}"/>
          </ac:spMkLst>
        </pc:spChg>
        <pc:spChg chg="del">
          <ac:chgData name="Tomohisa Takamatsu" userId="2e27c61af3745208" providerId="LiveId" clId="{5DD62257-22DA-AA49-BBD5-13EE7961E46D}" dt="2025-06-06T06:45:23.128" v="157" actId="478"/>
          <ac:spMkLst>
            <pc:docMk/>
            <pc:sldMk cId="2399875215" sldId="257"/>
            <ac:spMk id="6" creationId="{BE52C81E-341F-2B5F-41D2-858AF3BD6927}"/>
          </ac:spMkLst>
        </pc:spChg>
        <pc:spChg chg="del">
          <ac:chgData name="Tomohisa Takamatsu" userId="2e27c61af3745208" providerId="LiveId" clId="{5DD62257-22DA-AA49-BBD5-13EE7961E46D}" dt="2025-06-06T06:45:23.128" v="157" actId="478"/>
          <ac:spMkLst>
            <pc:docMk/>
            <pc:sldMk cId="2399875215" sldId="257"/>
            <ac:spMk id="8" creationId="{3A8F913D-38BF-F72A-4C49-AD47DE898FF6}"/>
          </ac:spMkLst>
        </pc:spChg>
        <pc:spChg chg="del">
          <ac:chgData name="Tomohisa Takamatsu" userId="2e27c61af3745208" providerId="LiveId" clId="{5DD62257-22DA-AA49-BBD5-13EE7961E46D}" dt="2025-06-06T06:45:23.128" v="157" actId="478"/>
          <ac:spMkLst>
            <pc:docMk/>
            <pc:sldMk cId="2399875215" sldId="257"/>
            <ac:spMk id="10" creationId="{15484545-C367-CDB7-74D5-5A80E24FF6FA}"/>
          </ac:spMkLst>
        </pc:spChg>
        <pc:spChg chg="del">
          <ac:chgData name="Tomohisa Takamatsu" userId="2e27c61af3745208" providerId="LiveId" clId="{5DD62257-22DA-AA49-BBD5-13EE7961E46D}" dt="2025-06-06T06:45:23.128" v="157" actId="478"/>
          <ac:spMkLst>
            <pc:docMk/>
            <pc:sldMk cId="2399875215" sldId="257"/>
            <ac:spMk id="12" creationId="{E9F5B075-31D0-01EE-076F-20BF8D3E0DC4}"/>
          </ac:spMkLst>
        </pc:spChg>
        <pc:spChg chg="del">
          <ac:chgData name="Tomohisa Takamatsu" userId="2e27c61af3745208" providerId="LiveId" clId="{5DD62257-22DA-AA49-BBD5-13EE7961E46D}" dt="2025-06-06T06:45:23.128" v="157" actId="478"/>
          <ac:spMkLst>
            <pc:docMk/>
            <pc:sldMk cId="2399875215" sldId="257"/>
            <ac:spMk id="14" creationId="{FB16144B-AE13-8C92-DF3D-8F89EF7F214E}"/>
          </ac:spMkLst>
        </pc:spChg>
        <pc:spChg chg="del">
          <ac:chgData name="Tomohisa Takamatsu" userId="2e27c61af3745208" providerId="LiveId" clId="{5DD62257-22DA-AA49-BBD5-13EE7961E46D}" dt="2025-06-06T06:45:23.128" v="157" actId="478"/>
          <ac:spMkLst>
            <pc:docMk/>
            <pc:sldMk cId="2399875215" sldId="257"/>
            <ac:spMk id="16" creationId="{2F4FB714-93BC-42C0-43F9-1251EA406FAB}"/>
          </ac:spMkLst>
        </pc:spChg>
        <pc:spChg chg="del">
          <ac:chgData name="Tomohisa Takamatsu" userId="2e27c61af3745208" providerId="LiveId" clId="{5DD62257-22DA-AA49-BBD5-13EE7961E46D}" dt="2025-06-06T06:45:23.128" v="157" actId="478"/>
          <ac:spMkLst>
            <pc:docMk/>
            <pc:sldMk cId="2399875215" sldId="257"/>
            <ac:spMk id="18" creationId="{E008DA70-63EB-7ACF-6F3C-6D5B55B0E682}"/>
          </ac:spMkLst>
        </pc:spChg>
        <pc:spChg chg="del">
          <ac:chgData name="Tomohisa Takamatsu" userId="2e27c61af3745208" providerId="LiveId" clId="{5DD62257-22DA-AA49-BBD5-13EE7961E46D}" dt="2025-06-06T06:45:23.128" v="157" actId="478"/>
          <ac:spMkLst>
            <pc:docMk/>
            <pc:sldMk cId="2399875215" sldId="257"/>
            <ac:spMk id="20" creationId="{21748448-3632-8FEA-E897-E69B0673F913}"/>
          </ac:spMkLst>
        </pc:spChg>
        <pc:spChg chg="del">
          <ac:chgData name="Tomohisa Takamatsu" userId="2e27c61af3745208" providerId="LiveId" clId="{5DD62257-22DA-AA49-BBD5-13EE7961E46D}" dt="2025-06-06T06:45:23.128" v="157" actId="478"/>
          <ac:spMkLst>
            <pc:docMk/>
            <pc:sldMk cId="2399875215" sldId="257"/>
            <ac:spMk id="22" creationId="{7BD9D607-51B6-8ECB-64E6-42D1601373C0}"/>
          </ac:spMkLst>
        </pc:spChg>
        <pc:picChg chg="mod">
          <ac:chgData name="Tomohisa Takamatsu" userId="2e27c61af3745208" providerId="LiveId" clId="{5DD62257-22DA-AA49-BBD5-13EE7961E46D}" dt="2025-06-06T06:45:37.614" v="162" actId="1035"/>
          <ac:picMkLst>
            <pc:docMk/>
            <pc:sldMk cId="2399875215" sldId="257"/>
            <ac:picMk id="28" creationId="{6108574D-D333-6684-CC88-AE8B9F52E568}"/>
          </ac:picMkLst>
        </pc:picChg>
        <pc:picChg chg="mod">
          <ac:chgData name="Tomohisa Takamatsu" userId="2e27c61af3745208" providerId="LiveId" clId="{5DD62257-22DA-AA49-BBD5-13EE7961E46D}" dt="2025-06-06T06:45:37.614" v="162" actId="1035"/>
          <ac:picMkLst>
            <pc:docMk/>
            <pc:sldMk cId="2399875215" sldId="257"/>
            <ac:picMk id="31" creationId="{B20A7A20-9633-EBF3-6619-F0C6E4B251F9}"/>
          </ac:picMkLst>
        </pc:picChg>
        <pc:picChg chg="mod">
          <ac:chgData name="Tomohisa Takamatsu" userId="2e27c61af3745208" providerId="LiveId" clId="{5DD62257-22DA-AA49-BBD5-13EE7961E46D}" dt="2025-06-06T06:45:37.614" v="162" actId="1035"/>
          <ac:picMkLst>
            <pc:docMk/>
            <pc:sldMk cId="2399875215" sldId="257"/>
            <ac:picMk id="32" creationId="{9EC540AB-895E-90B8-323B-840B82476FAE}"/>
          </ac:picMkLst>
        </pc:picChg>
        <pc:picChg chg="mod">
          <ac:chgData name="Tomohisa Takamatsu" userId="2e27c61af3745208" providerId="LiveId" clId="{5DD62257-22DA-AA49-BBD5-13EE7961E46D}" dt="2025-06-06T06:45:37.614" v="162" actId="1035"/>
          <ac:picMkLst>
            <pc:docMk/>
            <pc:sldMk cId="2399875215" sldId="257"/>
            <ac:picMk id="33" creationId="{2CAF76F0-2866-3DA9-ACDD-49DB7C8478EE}"/>
          </ac:picMkLst>
        </pc:picChg>
        <pc:picChg chg="mod">
          <ac:chgData name="Tomohisa Takamatsu" userId="2e27c61af3745208" providerId="LiveId" clId="{5DD62257-22DA-AA49-BBD5-13EE7961E46D}" dt="2025-06-06T06:45:37.614" v="162" actId="1035"/>
          <ac:picMkLst>
            <pc:docMk/>
            <pc:sldMk cId="2399875215" sldId="257"/>
            <ac:picMk id="34" creationId="{DD1E5B67-A447-2AD6-CFEA-5204EB1235DE}"/>
          </ac:picMkLst>
        </pc:picChg>
        <pc:picChg chg="mod">
          <ac:chgData name="Tomohisa Takamatsu" userId="2e27c61af3745208" providerId="LiveId" clId="{5DD62257-22DA-AA49-BBD5-13EE7961E46D}" dt="2025-06-06T06:45:37.614" v="162" actId="1035"/>
          <ac:picMkLst>
            <pc:docMk/>
            <pc:sldMk cId="2399875215" sldId="257"/>
            <ac:picMk id="35" creationId="{D4BD8B9A-9B88-448D-B36D-8A510D2DD9B9}"/>
          </ac:picMkLst>
        </pc:picChg>
        <pc:picChg chg="mod">
          <ac:chgData name="Tomohisa Takamatsu" userId="2e27c61af3745208" providerId="LiveId" clId="{5DD62257-22DA-AA49-BBD5-13EE7961E46D}" dt="2025-06-06T06:45:37.614" v="162" actId="1035"/>
          <ac:picMkLst>
            <pc:docMk/>
            <pc:sldMk cId="2399875215" sldId="257"/>
            <ac:picMk id="36" creationId="{45A25B43-D5D3-6AF7-555A-63EECDACBB33}"/>
          </ac:picMkLst>
        </pc:picChg>
        <pc:picChg chg="mod">
          <ac:chgData name="Tomohisa Takamatsu" userId="2e27c61af3745208" providerId="LiveId" clId="{5DD62257-22DA-AA49-BBD5-13EE7961E46D}" dt="2025-06-06T06:45:37.614" v="162" actId="1035"/>
          <ac:picMkLst>
            <pc:docMk/>
            <pc:sldMk cId="2399875215" sldId="257"/>
            <ac:picMk id="37" creationId="{B06D7985-1511-359E-D30B-DAF0208FF850}"/>
          </ac:picMkLst>
        </pc:picChg>
        <pc:picChg chg="mod">
          <ac:chgData name="Tomohisa Takamatsu" userId="2e27c61af3745208" providerId="LiveId" clId="{5DD62257-22DA-AA49-BBD5-13EE7961E46D}" dt="2025-06-06T06:45:37.614" v="162" actId="1035"/>
          <ac:picMkLst>
            <pc:docMk/>
            <pc:sldMk cId="2399875215" sldId="257"/>
            <ac:picMk id="38" creationId="{61B0089B-BFED-0CE5-5617-5122C33F27AD}"/>
          </ac:picMkLst>
        </pc:picChg>
        <pc:picChg chg="mod">
          <ac:chgData name="Tomohisa Takamatsu" userId="2e27c61af3745208" providerId="LiveId" clId="{5DD62257-22DA-AA49-BBD5-13EE7961E46D}" dt="2025-06-06T06:45:37.614" v="162" actId="1035"/>
          <ac:picMkLst>
            <pc:docMk/>
            <pc:sldMk cId="2399875215" sldId="257"/>
            <ac:picMk id="39" creationId="{6E968FB3-7C53-88B0-341F-205C1846ADB0}"/>
          </ac:picMkLst>
        </pc:picChg>
      </pc:sldChg>
      <pc:sldChg chg="del">
        <pc:chgData name="Tomohisa Takamatsu" userId="2e27c61af3745208" providerId="LiveId" clId="{5DD62257-22DA-AA49-BBD5-13EE7961E46D}" dt="2025-06-06T06:45:05.021" v="154" actId="2696"/>
        <pc:sldMkLst>
          <pc:docMk/>
          <pc:sldMk cId="3300095489" sldId="257"/>
        </pc:sldMkLst>
      </pc:sldChg>
      <pc:sldChg chg="addSp delSp modSp add mod">
        <pc:chgData name="Tomohisa Takamatsu" userId="2e27c61af3745208" providerId="LiveId" clId="{5DD62257-22DA-AA49-BBD5-13EE7961E46D}" dt="2025-06-06T06:59:38.015" v="207" actId="14100"/>
        <pc:sldMkLst>
          <pc:docMk/>
          <pc:sldMk cId="992439548" sldId="258"/>
        </pc:sldMkLst>
        <pc:picChg chg="add mod">
          <ac:chgData name="Tomohisa Takamatsu" userId="2e27c61af3745208" providerId="LiveId" clId="{5DD62257-22DA-AA49-BBD5-13EE7961E46D}" dt="2025-06-06T06:58:19.847" v="186" actId="14100"/>
          <ac:picMkLst>
            <pc:docMk/>
            <pc:sldMk cId="992439548" sldId="258"/>
            <ac:picMk id="3" creationId="{FE2D415A-B6DE-842C-C745-37CD9625D7D3}"/>
          </ac:picMkLst>
        </pc:picChg>
        <pc:picChg chg="add mod">
          <ac:chgData name="Tomohisa Takamatsu" userId="2e27c61af3745208" providerId="LiveId" clId="{5DD62257-22DA-AA49-BBD5-13EE7961E46D}" dt="2025-06-06T06:58:24.608" v="188" actId="1076"/>
          <ac:picMkLst>
            <pc:docMk/>
            <pc:sldMk cId="992439548" sldId="258"/>
            <ac:picMk id="4" creationId="{F47B7F07-D679-4AFD-D2EE-40A1BE4D8C08}"/>
          </ac:picMkLst>
        </pc:picChg>
        <pc:picChg chg="add mod">
          <ac:chgData name="Tomohisa Takamatsu" userId="2e27c61af3745208" providerId="LiveId" clId="{5DD62257-22DA-AA49-BBD5-13EE7961E46D}" dt="2025-06-06T06:58:28.560" v="190" actId="1076"/>
          <ac:picMkLst>
            <pc:docMk/>
            <pc:sldMk cId="992439548" sldId="258"/>
            <ac:picMk id="5" creationId="{566C6698-6943-9F1A-F18A-AAC2D082BCE3}"/>
          </ac:picMkLst>
        </pc:picChg>
        <pc:picChg chg="add mod">
          <ac:chgData name="Tomohisa Takamatsu" userId="2e27c61af3745208" providerId="LiveId" clId="{5DD62257-22DA-AA49-BBD5-13EE7961E46D}" dt="2025-06-06T06:59:22.180" v="202" actId="14100"/>
          <ac:picMkLst>
            <pc:docMk/>
            <pc:sldMk cId="992439548" sldId="258"/>
            <ac:picMk id="6" creationId="{9069199B-E2CC-8EA5-78E1-CEB16C48B74F}"/>
          </ac:picMkLst>
        </pc:picChg>
        <pc:picChg chg="add mod">
          <ac:chgData name="Tomohisa Takamatsu" userId="2e27c61af3745208" providerId="LiveId" clId="{5DD62257-22DA-AA49-BBD5-13EE7961E46D}" dt="2025-06-06T06:58:41.048" v="194" actId="1076"/>
          <ac:picMkLst>
            <pc:docMk/>
            <pc:sldMk cId="992439548" sldId="258"/>
            <ac:picMk id="7" creationId="{A6CA8E1E-488E-935B-0FCF-E2E3FEEB7920}"/>
          </ac:picMkLst>
        </pc:picChg>
        <pc:picChg chg="add mod">
          <ac:chgData name="Tomohisa Takamatsu" userId="2e27c61af3745208" providerId="LiveId" clId="{5DD62257-22DA-AA49-BBD5-13EE7961E46D}" dt="2025-06-06T06:58:45.647" v="196" actId="1076"/>
          <ac:picMkLst>
            <pc:docMk/>
            <pc:sldMk cId="992439548" sldId="258"/>
            <ac:picMk id="8" creationId="{FB59CE7A-A898-A07E-34C5-85FBE8420995}"/>
          </ac:picMkLst>
        </pc:picChg>
        <pc:picChg chg="add mod">
          <ac:chgData name="Tomohisa Takamatsu" userId="2e27c61af3745208" providerId="LiveId" clId="{5DD62257-22DA-AA49-BBD5-13EE7961E46D}" dt="2025-06-06T06:59:12.463" v="200" actId="1076"/>
          <ac:picMkLst>
            <pc:docMk/>
            <pc:sldMk cId="992439548" sldId="258"/>
            <ac:picMk id="9" creationId="{D5BC9900-4BD8-96B7-C080-583C46828F81}"/>
          </ac:picMkLst>
        </pc:picChg>
        <pc:picChg chg="add mod">
          <ac:chgData name="Tomohisa Takamatsu" userId="2e27c61af3745208" providerId="LiveId" clId="{5DD62257-22DA-AA49-BBD5-13EE7961E46D}" dt="2025-06-06T06:59:05.927" v="199" actId="1076"/>
          <ac:picMkLst>
            <pc:docMk/>
            <pc:sldMk cId="992439548" sldId="258"/>
            <ac:picMk id="10" creationId="{2F69BB87-255F-98AD-BCBD-B140976EA966}"/>
          </ac:picMkLst>
        </pc:picChg>
        <pc:picChg chg="add mod">
          <ac:chgData name="Tomohisa Takamatsu" userId="2e27c61af3745208" providerId="LiveId" clId="{5DD62257-22DA-AA49-BBD5-13EE7961E46D}" dt="2025-06-06T06:59:38.015" v="207" actId="14100"/>
          <ac:picMkLst>
            <pc:docMk/>
            <pc:sldMk cId="992439548" sldId="258"/>
            <ac:picMk id="11" creationId="{4E01CF5C-4931-70FF-0826-70FB3DF97838}"/>
          </ac:picMkLst>
        </pc:picChg>
        <pc:picChg chg="add mod">
          <ac:chgData name="Tomohisa Takamatsu" userId="2e27c61af3745208" providerId="LiveId" clId="{5DD62257-22DA-AA49-BBD5-13EE7961E46D}" dt="2025-06-06T06:59:25.294" v="203" actId="14100"/>
          <ac:picMkLst>
            <pc:docMk/>
            <pc:sldMk cId="992439548" sldId="258"/>
            <ac:picMk id="12" creationId="{C4E820BE-5EE0-A364-DF84-9F95B6B3EBF6}"/>
          </ac:picMkLst>
        </pc:picChg>
        <pc:picChg chg="add mod">
          <ac:chgData name="Tomohisa Takamatsu" userId="2e27c61af3745208" providerId="LiveId" clId="{5DD62257-22DA-AA49-BBD5-13EE7961E46D}" dt="2025-06-06T06:59:29.168" v="204" actId="14100"/>
          <ac:picMkLst>
            <pc:docMk/>
            <pc:sldMk cId="992439548" sldId="258"/>
            <ac:picMk id="13" creationId="{9A9BB6B0-0F10-DE13-8A0B-D7AE0FFA3888}"/>
          </ac:picMkLst>
        </pc:picChg>
        <pc:picChg chg="add mod">
          <ac:chgData name="Tomohisa Takamatsu" userId="2e27c61af3745208" providerId="LiveId" clId="{5DD62257-22DA-AA49-BBD5-13EE7961E46D}" dt="2025-06-06T06:59:35.295" v="206" actId="14100"/>
          <ac:picMkLst>
            <pc:docMk/>
            <pc:sldMk cId="992439548" sldId="258"/>
            <ac:picMk id="14" creationId="{9FD09487-4B51-BA05-8B78-86BC295D175A}"/>
          </ac:picMkLst>
        </pc:picChg>
        <pc:picChg chg="del">
          <ac:chgData name="Tomohisa Takamatsu" userId="2e27c61af3745208" providerId="LiveId" clId="{5DD62257-22DA-AA49-BBD5-13EE7961E46D}" dt="2025-06-06T06:57:12.336" v="166" actId="478"/>
          <ac:picMkLst>
            <pc:docMk/>
            <pc:sldMk cId="992439548" sldId="258"/>
            <ac:picMk id="28" creationId="{66B45120-B7C5-9E12-0C09-F9C4570BD3A4}"/>
          </ac:picMkLst>
        </pc:picChg>
        <pc:picChg chg="del">
          <ac:chgData name="Tomohisa Takamatsu" userId="2e27c61af3745208" providerId="LiveId" clId="{5DD62257-22DA-AA49-BBD5-13EE7961E46D}" dt="2025-06-06T06:57:13.937" v="167" actId="478"/>
          <ac:picMkLst>
            <pc:docMk/>
            <pc:sldMk cId="992439548" sldId="258"/>
            <ac:picMk id="31" creationId="{EE0EF931-0FB1-2EFE-9D44-0B8927E4E79A}"/>
          </ac:picMkLst>
        </pc:picChg>
        <pc:picChg chg="del">
          <ac:chgData name="Tomohisa Takamatsu" userId="2e27c61af3745208" providerId="LiveId" clId="{5DD62257-22DA-AA49-BBD5-13EE7961E46D}" dt="2025-06-06T06:57:14.832" v="168" actId="478"/>
          <ac:picMkLst>
            <pc:docMk/>
            <pc:sldMk cId="992439548" sldId="258"/>
            <ac:picMk id="32" creationId="{4779C62B-F149-48E3-AB7F-A2F5518DF116}"/>
          </ac:picMkLst>
        </pc:picChg>
        <pc:picChg chg="del">
          <ac:chgData name="Tomohisa Takamatsu" userId="2e27c61af3745208" providerId="LiveId" clId="{5DD62257-22DA-AA49-BBD5-13EE7961E46D}" dt="2025-06-06T06:57:16.897" v="171" actId="478"/>
          <ac:picMkLst>
            <pc:docMk/>
            <pc:sldMk cId="992439548" sldId="258"/>
            <ac:picMk id="33" creationId="{5BCAD3B8-2A1E-A4AD-103F-B519945F87B0}"/>
          </ac:picMkLst>
        </pc:picChg>
        <pc:picChg chg="del">
          <ac:chgData name="Tomohisa Takamatsu" userId="2e27c61af3745208" providerId="LiveId" clId="{5DD62257-22DA-AA49-BBD5-13EE7961E46D}" dt="2025-06-06T06:57:16.200" v="170" actId="478"/>
          <ac:picMkLst>
            <pc:docMk/>
            <pc:sldMk cId="992439548" sldId="258"/>
            <ac:picMk id="34" creationId="{F7A93807-D681-6EF8-B5F1-2D2850C238D3}"/>
          </ac:picMkLst>
        </pc:picChg>
        <pc:picChg chg="del">
          <ac:chgData name="Tomohisa Takamatsu" userId="2e27c61af3745208" providerId="LiveId" clId="{5DD62257-22DA-AA49-BBD5-13EE7961E46D}" dt="2025-06-06T06:57:15.518" v="169" actId="478"/>
          <ac:picMkLst>
            <pc:docMk/>
            <pc:sldMk cId="992439548" sldId="258"/>
            <ac:picMk id="35" creationId="{806BFFD2-EC1D-D28B-C57A-58D2E5792640}"/>
          </ac:picMkLst>
        </pc:picChg>
        <pc:picChg chg="del">
          <ac:chgData name="Tomohisa Takamatsu" userId="2e27c61af3745208" providerId="LiveId" clId="{5DD62257-22DA-AA49-BBD5-13EE7961E46D}" dt="2025-06-06T06:57:17.556" v="172" actId="478"/>
          <ac:picMkLst>
            <pc:docMk/>
            <pc:sldMk cId="992439548" sldId="258"/>
            <ac:picMk id="36" creationId="{E4FE9AFE-E235-8EBF-7026-03A3A749ADEC}"/>
          </ac:picMkLst>
        </pc:picChg>
        <pc:picChg chg="del">
          <ac:chgData name="Tomohisa Takamatsu" userId="2e27c61af3745208" providerId="LiveId" clId="{5DD62257-22DA-AA49-BBD5-13EE7961E46D}" dt="2025-06-06T06:57:18.284" v="173" actId="478"/>
          <ac:picMkLst>
            <pc:docMk/>
            <pc:sldMk cId="992439548" sldId="258"/>
            <ac:picMk id="37" creationId="{6B302C41-923B-E37B-CA70-64635F7BB253}"/>
          </ac:picMkLst>
        </pc:picChg>
        <pc:picChg chg="del">
          <ac:chgData name="Tomohisa Takamatsu" userId="2e27c61af3745208" providerId="LiveId" clId="{5DD62257-22DA-AA49-BBD5-13EE7961E46D}" dt="2025-06-06T06:57:18.915" v="174" actId="478"/>
          <ac:picMkLst>
            <pc:docMk/>
            <pc:sldMk cId="992439548" sldId="258"/>
            <ac:picMk id="38" creationId="{2AEC3C26-D1BC-E8B7-AFA4-5D2E963868DF}"/>
          </ac:picMkLst>
        </pc:picChg>
        <pc:picChg chg="del">
          <ac:chgData name="Tomohisa Takamatsu" userId="2e27c61af3745208" providerId="LiveId" clId="{5DD62257-22DA-AA49-BBD5-13EE7961E46D}" dt="2025-06-06T06:57:19.658" v="175" actId="478"/>
          <ac:picMkLst>
            <pc:docMk/>
            <pc:sldMk cId="992439548" sldId="258"/>
            <ac:picMk id="39" creationId="{E12816AC-68FE-23C5-4919-67F802A59696}"/>
          </ac:picMkLst>
        </pc:picChg>
      </pc:sldChg>
      <pc:sldChg chg="new del">
        <pc:chgData name="Tomohisa Takamatsu" userId="2e27c61af3745208" providerId="LiveId" clId="{5DD62257-22DA-AA49-BBD5-13EE7961E46D}" dt="2025-06-06T06:57:06.363" v="164" actId="680"/>
        <pc:sldMkLst>
          <pc:docMk/>
          <pc:sldMk cId="3924944455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4C6C-A566-437A-9DFA-9BDC57B49902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5429-DB7D-4FA5-A9B3-E8F9E771F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44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4C6C-A566-437A-9DFA-9BDC57B49902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5429-DB7D-4FA5-A9B3-E8F9E771F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62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4C6C-A566-437A-9DFA-9BDC57B49902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5429-DB7D-4FA5-A9B3-E8F9E771F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85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4C6C-A566-437A-9DFA-9BDC57B49902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5429-DB7D-4FA5-A9B3-E8F9E771F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1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4C6C-A566-437A-9DFA-9BDC57B49902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5429-DB7D-4FA5-A9B3-E8F9E771F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24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4C6C-A566-437A-9DFA-9BDC57B49902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5429-DB7D-4FA5-A9B3-E8F9E771F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88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4C6C-A566-437A-9DFA-9BDC57B49902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5429-DB7D-4FA5-A9B3-E8F9E771F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354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4C6C-A566-437A-9DFA-9BDC57B49902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5429-DB7D-4FA5-A9B3-E8F9E771F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3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4C6C-A566-437A-9DFA-9BDC57B49902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5429-DB7D-4FA5-A9B3-E8F9E771F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79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4C6C-A566-437A-9DFA-9BDC57B49902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5429-DB7D-4FA5-A9B3-E8F9E771F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4C6C-A566-437A-9DFA-9BDC57B49902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5429-DB7D-4FA5-A9B3-E8F9E771F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12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84C6C-A566-437A-9DFA-9BDC57B49902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35429-DB7D-4FA5-A9B3-E8F9E771F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09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表 29">
            <a:extLst>
              <a:ext uri="{FF2B5EF4-FFF2-40B4-BE49-F238E27FC236}">
                <a16:creationId xmlns:a16="http://schemas.microsoft.com/office/drawing/2014/main" id="{451ED0A5-CC06-C14F-EF9A-815F097D1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77067"/>
              </p:ext>
            </p:extLst>
          </p:nvPr>
        </p:nvGraphicFramePr>
        <p:xfrm>
          <a:off x="0" y="0"/>
          <a:ext cx="6858000" cy="91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80224718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28886922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812495460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707602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12223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06302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18489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06AA17-3B49-D9B4-48A7-1305272AD0A8}"/>
              </a:ext>
            </a:extLst>
          </p:cNvPr>
          <p:cNvSpPr txBox="1"/>
          <p:nvPr/>
        </p:nvSpPr>
        <p:spPr>
          <a:xfrm>
            <a:off x="756692" y="167052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kumimoji="1" lang="ja-JP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0F65D9-2F33-EC8A-1C2B-1E7F485E96EA}"/>
              </a:ext>
            </a:extLst>
          </p:cNvPr>
          <p:cNvSpPr txBox="1"/>
          <p:nvPr/>
        </p:nvSpPr>
        <p:spPr>
          <a:xfrm>
            <a:off x="2969513" y="167770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endParaRPr kumimoji="1" lang="ja-JP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6C5A44-5649-767C-D6E3-56F49100C7DF}"/>
              </a:ext>
            </a:extLst>
          </p:cNvPr>
          <p:cNvSpPr txBox="1"/>
          <p:nvPr/>
        </p:nvSpPr>
        <p:spPr>
          <a:xfrm>
            <a:off x="5237557" y="1715291"/>
            <a:ext cx="105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endParaRPr kumimoji="1" lang="ja-JP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3D50442-BAFD-A5E2-66DF-28F9C6E555D2}"/>
              </a:ext>
            </a:extLst>
          </p:cNvPr>
          <p:cNvSpPr txBox="1"/>
          <p:nvPr/>
        </p:nvSpPr>
        <p:spPr>
          <a:xfrm>
            <a:off x="756692" y="396660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endParaRPr kumimoji="1" lang="ja-JP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284A2E3-2181-D5C5-9C9D-C96AAAF83E0E}"/>
              </a:ext>
            </a:extLst>
          </p:cNvPr>
          <p:cNvSpPr txBox="1"/>
          <p:nvPr/>
        </p:nvSpPr>
        <p:spPr>
          <a:xfrm>
            <a:off x="2952501" y="397555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endParaRPr kumimoji="1" lang="ja-JP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7CAAB57-DCFC-190D-B7B9-ABD3B606214F}"/>
              </a:ext>
            </a:extLst>
          </p:cNvPr>
          <p:cNvSpPr txBox="1"/>
          <p:nvPr/>
        </p:nvSpPr>
        <p:spPr>
          <a:xfrm>
            <a:off x="5369382" y="397555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endParaRPr kumimoji="1" lang="ja-JP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5A308BB-5AB1-8B08-EF73-D333DCAC4ED1}"/>
              </a:ext>
            </a:extLst>
          </p:cNvPr>
          <p:cNvSpPr txBox="1"/>
          <p:nvPr/>
        </p:nvSpPr>
        <p:spPr>
          <a:xfrm>
            <a:off x="579585" y="6274162"/>
            <a:ext cx="10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seven</a:t>
            </a:r>
            <a:endParaRPr kumimoji="1" lang="ja-JP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E0A3AEE-A3D6-740F-DB58-71BA28CA7128}"/>
              </a:ext>
            </a:extLst>
          </p:cNvPr>
          <p:cNvSpPr txBox="1"/>
          <p:nvPr/>
        </p:nvSpPr>
        <p:spPr>
          <a:xfrm>
            <a:off x="2881031" y="6300192"/>
            <a:ext cx="1124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eight</a:t>
            </a:r>
            <a:endParaRPr kumimoji="1" lang="ja-JP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CA43400-E478-AE8A-9425-F01825870210}"/>
              </a:ext>
            </a:extLst>
          </p:cNvPr>
          <p:cNvSpPr txBox="1"/>
          <p:nvPr/>
        </p:nvSpPr>
        <p:spPr>
          <a:xfrm>
            <a:off x="5237557" y="632087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nine</a:t>
            </a:r>
            <a:endParaRPr kumimoji="1" lang="ja-JP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848D021-3589-B337-FF15-57207477618E}"/>
              </a:ext>
            </a:extLst>
          </p:cNvPr>
          <p:cNvSpPr txBox="1"/>
          <p:nvPr/>
        </p:nvSpPr>
        <p:spPr>
          <a:xfrm>
            <a:off x="756692" y="858610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  <a:endParaRPr kumimoji="1" lang="ja-JP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図 27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65A220D9-B71E-366C-8EE3-0A867FFAA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82" b="66423"/>
          <a:stretch>
            <a:fillRect/>
          </a:stretch>
        </p:blipFill>
        <p:spPr>
          <a:xfrm>
            <a:off x="509494" y="192073"/>
            <a:ext cx="1085044" cy="1523219"/>
          </a:xfrm>
          <a:prstGeom prst="rect">
            <a:avLst/>
          </a:prstGeom>
        </p:spPr>
      </p:pic>
      <p:pic>
        <p:nvPicPr>
          <p:cNvPr id="31" name="図 3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9F46B228-8E88-0695-32B0-A0D70193A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1" t="-260" r="53611" b="66683"/>
          <a:stretch>
            <a:fillRect/>
          </a:stretch>
        </p:blipFill>
        <p:spPr>
          <a:xfrm>
            <a:off x="2798261" y="210852"/>
            <a:ext cx="1085044" cy="1523219"/>
          </a:xfrm>
          <a:prstGeom prst="rect">
            <a:avLst/>
          </a:prstGeom>
        </p:spPr>
      </p:pic>
      <p:pic>
        <p:nvPicPr>
          <p:cNvPr id="32" name="図 31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47D87C79-93FC-5094-31D1-788AB0FC9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1" t="-305" r="28501" b="66728"/>
          <a:stretch>
            <a:fillRect/>
          </a:stretch>
        </p:blipFill>
        <p:spPr>
          <a:xfrm>
            <a:off x="5190734" y="192072"/>
            <a:ext cx="1085044" cy="1523219"/>
          </a:xfrm>
          <a:prstGeom prst="rect">
            <a:avLst/>
          </a:prstGeom>
        </p:spPr>
      </p:pic>
      <p:pic>
        <p:nvPicPr>
          <p:cNvPr id="33" name="図 32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F0B1842F-1776-1138-095B-22D20FD20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2" t="351" r="3700" b="66072"/>
          <a:stretch>
            <a:fillRect/>
          </a:stretch>
        </p:blipFill>
        <p:spPr>
          <a:xfrm>
            <a:off x="541548" y="2575841"/>
            <a:ext cx="1085044" cy="1523219"/>
          </a:xfrm>
          <a:prstGeom prst="rect">
            <a:avLst/>
          </a:prstGeom>
        </p:spPr>
      </p:pic>
      <p:pic>
        <p:nvPicPr>
          <p:cNvPr id="34" name="図 33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F6E5C0E3-E6AE-60CB-AAFD-D69625914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" t="32182" r="74313" b="34241"/>
          <a:stretch>
            <a:fillRect/>
          </a:stretch>
        </p:blipFill>
        <p:spPr>
          <a:xfrm>
            <a:off x="2798261" y="2526684"/>
            <a:ext cx="1085044" cy="1523219"/>
          </a:xfrm>
          <a:prstGeom prst="rect">
            <a:avLst/>
          </a:prstGeom>
        </p:spPr>
      </p:pic>
      <p:pic>
        <p:nvPicPr>
          <p:cNvPr id="35" name="図 3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1C15B20B-74BA-DFD1-BBAE-AA57F06A8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t="31613" r="52666" b="34810"/>
          <a:stretch>
            <a:fillRect/>
          </a:stretch>
        </p:blipFill>
        <p:spPr>
          <a:xfrm>
            <a:off x="5149849" y="2513621"/>
            <a:ext cx="1085044" cy="1523219"/>
          </a:xfrm>
          <a:prstGeom prst="rect">
            <a:avLst/>
          </a:prstGeom>
        </p:spPr>
      </p:pic>
      <p:pic>
        <p:nvPicPr>
          <p:cNvPr id="36" name="図 35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13CFFD4E-CC77-B154-4306-9E3622C8D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0" t="31412" r="29492" b="35011"/>
          <a:stretch>
            <a:fillRect/>
          </a:stretch>
        </p:blipFill>
        <p:spPr>
          <a:xfrm>
            <a:off x="509494" y="4773441"/>
            <a:ext cx="1085044" cy="1523219"/>
          </a:xfrm>
          <a:prstGeom prst="rect">
            <a:avLst/>
          </a:prstGeom>
        </p:spPr>
      </p:pic>
      <p:pic>
        <p:nvPicPr>
          <p:cNvPr id="37" name="図 3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03BA8353-F534-8FE2-0C37-BCCE770E1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9" t="32561" r="2993" b="33862"/>
          <a:stretch>
            <a:fillRect/>
          </a:stretch>
        </p:blipFill>
        <p:spPr>
          <a:xfrm>
            <a:off x="2819917" y="4822557"/>
            <a:ext cx="1085044" cy="1523219"/>
          </a:xfrm>
          <a:prstGeom prst="rect">
            <a:avLst/>
          </a:prstGeom>
        </p:spPr>
      </p:pic>
      <p:pic>
        <p:nvPicPr>
          <p:cNvPr id="38" name="図 37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C85FE4F4-B26D-14DA-7CAC-36ACAA42A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t="63914" r="73624" b="2509"/>
          <a:stretch>
            <a:fillRect/>
          </a:stretch>
        </p:blipFill>
        <p:spPr>
          <a:xfrm>
            <a:off x="5127887" y="4797658"/>
            <a:ext cx="1085044" cy="1523219"/>
          </a:xfrm>
          <a:prstGeom prst="rect">
            <a:avLst/>
          </a:prstGeom>
        </p:spPr>
      </p:pic>
      <p:pic>
        <p:nvPicPr>
          <p:cNvPr id="39" name="図 38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C9498C72-193D-6C08-6912-B25787817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3" t="64176" r="42279" b="2247"/>
          <a:stretch>
            <a:fillRect/>
          </a:stretch>
        </p:blipFill>
        <p:spPr>
          <a:xfrm>
            <a:off x="404664" y="7062888"/>
            <a:ext cx="1413938" cy="15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54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A33AC-0B54-E9C9-AE49-62AACB353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表 29">
            <a:extLst>
              <a:ext uri="{FF2B5EF4-FFF2-40B4-BE49-F238E27FC236}">
                <a16:creationId xmlns:a16="http://schemas.microsoft.com/office/drawing/2014/main" id="{ACFDA2F2-99EA-F945-46F7-7AA5EE359287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6858000" cy="91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80224718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28886922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812495460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707602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12223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06302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18489"/>
                  </a:ext>
                </a:extLst>
              </a:tr>
            </a:tbl>
          </a:graphicData>
        </a:graphic>
      </p:graphicFrame>
      <p:pic>
        <p:nvPicPr>
          <p:cNvPr id="28" name="図 27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6108574D-D333-6684-CC88-AE8B9F52E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82" b="66423"/>
          <a:stretch>
            <a:fillRect/>
          </a:stretch>
        </p:blipFill>
        <p:spPr>
          <a:xfrm>
            <a:off x="509494" y="395537"/>
            <a:ext cx="1085044" cy="1523219"/>
          </a:xfrm>
          <a:prstGeom prst="rect">
            <a:avLst/>
          </a:prstGeom>
        </p:spPr>
      </p:pic>
      <p:pic>
        <p:nvPicPr>
          <p:cNvPr id="31" name="図 3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B20A7A20-9633-EBF3-6619-F0C6E4B25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1" t="-260" r="53611" b="66683"/>
          <a:stretch>
            <a:fillRect/>
          </a:stretch>
        </p:blipFill>
        <p:spPr>
          <a:xfrm>
            <a:off x="2798261" y="414316"/>
            <a:ext cx="1085044" cy="1523219"/>
          </a:xfrm>
          <a:prstGeom prst="rect">
            <a:avLst/>
          </a:prstGeom>
        </p:spPr>
      </p:pic>
      <p:pic>
        <p:nvPicPr>
          <p:cNvPr id="32" name="図 31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9EC540AB-895E-90B8-323B-840B82476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1" t="-305" r="28501" b="66728"/>
          <a:stretch>
            <a:fillRect/>
          </a:stretch>
        </p:blipFill>
        <p:spPr>
          <a:xfrm>
            <a:off x="5190734" y="395536"/>
            <a:ext cx="1085044" cy="1523219"/>
          </a:xfrm>
          <a:prstGeom prst="rect">
            <a:avLst/>
          </a:prstGeom>
        </p:spPr>
      </p:pic>
      <p:pic>
        <p:nvPicPr>
          <p:cNvPr id="33" name="図 32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2CAF76F0-2866-3DA9-ACDD-49DB7C847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2" t="351" r="3700" b="66072"/>
          <a:stretch>
            <a:fillRect/>
          </a:stretch>
        </p:blipFill>
        <p:spPr>
          <a:xfrm>
            <a:off x="541548" y="2779305"/>
            <a:ext cx="1085044" cy="1523219"/>
          </a:xfrm>
          <a:prstGeom prst="rect">
            <a:avLst/>
          </a:prstGeom>
        </p:spPr>
      </p:pic>
      <p:pic>
        <p:nvPicPr>
          <p:cNvPr id="34" name="図 33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DD1E5B67-A447-2AD6-CFEA-5204EB123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" t="32182" r="74313" b="34241"/>
          <a:stretch>
            <a:fillRect/>
          </a:stretch>
        </p:blipFill>
        <p:spPr>
          <a:xfrm>
            <a:off x="2798261" y="2730148"/>
            <a:ext cx="1085044" cy="1523219"/>
          </a:xfrm>
          <a:prstGeom prst="rect">
            <a:avLst/>
          </a:prstGeom>
        </p:spPr>
      </p:pic>
      <p:pic>
        <p:nvPicPr>
          <p:cNvPr id="35" name="図 3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D4BD8B9A-9B88-448D-B36D-8A510D2D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t="31613" r="52666" b="34810"/>
          <a:stretch>
            <a:fillRect/>
          </a:stretch>
        </p:blipFill>
        <p:spPr>
          <a:xfrm>
            <a:off x="5149849" y="2717085"/>
            <a:ext cx="1085044" cy="1523219"/>
          </a:xfrm>
          <a:prstGeom prst="rect">
            <a:avLst/>
          </a:prstGeom>
        </p:spPr>
      </p:pic>
      <p:pic>
        <p:nvPicPr>
          <p:cNvPr id="36" name="図 35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45A25B43-D5D3-6AF7-555A-63EECDACB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0" t="31412" r="29492" b="35011"/>
          <a:stretch>
            <a:fillRect/>
          </a:stretch>
        </p:blipFill>
        <p:spPr>
          <a:xfrm>
            <a:off x="509494" y="4976905"/>
            <a:ext cx="1085044" cy="1523219"/>
          </a:xfrm>
          <a:prstGeom prst="rect">
            <a:avLst/>
          </a:prstGeom>
        </p:spPr>
      </p:pic>
      <p:pic>
        <p:nvPicPr>
          <p:cNvPr id="37" name="図 3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B06D7985-1511-359E-D30B-DAF0208FF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9" t="32561" r="2993" b="33862"/>
          <a:stretch>
            <a:fillRect/>
          </a:stretch>
        </p:blipFill>
        <p:spPr>
          <a:xfrm>
            <a:off x="2819917" y="5026021"/>
            <a:ext cx="1085044" cy="1523219"/>
          </a:xfrm>
          <a:prstGeom prst="rect">
            <a:avLst/>
          </a:prstGeom>
        </p:spPr>
      </p:pic>
      <p:pic>
        <p:nvPicPr>
          <p:cNvPr id="38" name="図 37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61B0089B-BFED-0CE5-5617-5122C33F2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t="63914" r="73624" b="2509"/>
          <a:stretch>
            <a:fillRect/>
          </a:stretch>
        </p:blipFill>
        <p:spPr>
          <a:xfrm>
            <a:off x="5127887" y="5001122"/>
            <a:ext cx="1085044" cy="1523219"/>
          </a:xfrm>
          <a:prstGeom prst="rect">
            <a:avLst/>
          </a:prstGeom>
        </p:spPr>
      </p:pic>
      <p:pic>
        <p:nvPicPr>
          <p:cNvPr id="39" name="図 38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6E968FB3-7C53-88B0-341F-205C1846A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3" t="64176" r="42279" b="2247"/>
          <a:stretch>
            <a:fillRect/>
          </a:stretch>
        </p:blipFill>
        <p:spPr>
          <a:xfrm>
            <a:off x="404664" y="7266352"/>
            <a:ext cx="1413938" cy="15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7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1947D-932D-D9BA-157D-B22C010F9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表 29">
            <a:extLst>
              <a:ext uri="{FF2B5EF4-FFF2-40B4-BE49-F238E27FC236}">
                <a16:creationId xmlns:a16="http://schemas.microsoft.com/office/drawing/2014/main" id="{A4DF8471-FE43-BDDE-D11C-B3A96A072CFD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6858000" cy="91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80224718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28886922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812495460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707602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12223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06302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18489"/>
                  </a:ext>
                </a:extLst>
              </a:tr>
            </a:tbl>
          </a:graphicData>
        </a:graphic>
      </p:graphicFrame>
      <p:pic>
        <p:nvPicPr>
          <p:cNvPr id="3" name="図 2" descr="背景パターン&#10;&#10;AI 生成コンテンツは誤りを含む可能性があります。">
            <a:extLst>
              <a:ext uri="{FF2B5EF4-FFF2-40B4-BE49-F238E27FC236}">
                <a16:creationId xmlns:a16="http://schemas.microsoft.com/office/drawing/2014/main" id="{FE2D415A-B6DE-842C-C745-37CD9625D7D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6872" cy="2267744"/>
          </a:xfrm>
          <a:prstGeom prst="rect">
            <a:avLst/>
          </a:prstGeom>
        </p:spPr>
      </p:pic>
      <p:pic>
        <p:nvPicPr>
          <p:cNvPr id="4" name="図 3" descr="背景パターン&#10;&#10;AI 生成コンテンツは誤りを含む可能性があります。">
            <a:extLst>
              <a:ext uri="{FF2B5EF4-FFF2-40B4-BE49-F238E27FC236}">
                <a16:creationId xmlns:a16="http://schemas.microsoft.com/office/drawing/2014/main" id="{F47B7F07-D679-4AFD-D2EE-40A1BE4D8C0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04258" y="0"/>
            <a:ext cx="2276872" cy="2267744"/>
          </a:xfrm>
          <a:prstGeom prst="rect">
            <a:avLst/>
          </a:prstGeom>
        </p:spPr>
      </p:pic>
      <p:pic>
        <p:nvPicPr>
          <p:cNvPr id="5" name="図 4" descr="背景パターン&#10;&#10;AI 生成コンテンツは誤りを含む可能性があります。">
            <a:extLst>
              <a:ext uri="{FF2B5EF4-FFF2-40B4-BE49-F238E27FC236}">
                <a16:creationId xmlns:a16="http://schemas.microsoft.com/office/drawing/2014/main" id="{566C6698-6943-9F1A-F18A-AAC2D082BCE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81129" y="0"/>
            <a:ext cx="2276872" cy="2267744"/>
          </a:xfrm>
          <a:prstGeom prst="rect">
            <a:avLst/>
          </a:prstGeom>
        </p:spPr>
      </p:pic>
      <p:pic>
        <p:nvPicPr>
          <p:cNvPr id="6" name="図 5" descr="背景パターン&#10;&#10;AI 生成コンテンツは誤りを含む可能性があります。">
            <a:extLst>
              <a:ext uri="{FF2B5EF4-FFF2-40B4-BE49-F238E27FC236}">
                <a16:creationId xmlns:a16="http://schemas.microsoft.com/office/drawing/2014/main" id="{9069199B-E2CC-8EA5-78E1-CEB16C48B74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69" y="2290060"/>
            <a:ext cx="2276872" cy="2313838"/>
          </a:xfrm>
          <a:prstGeom prst="rect">
            <a:avLst/>
          </a:prstGeom>
        </p:spPr>
      </p:pic>
      <p:pic>
        <p:nvPicPr>
          <p:cNvPr id="7" name="図 6" descr="背景パターン&#10;&#10;AI 生成コンテンツは誤りを含む可能性があります。">
            <a:extLst>
              <a:ext uri="{FF2B5EF4-FFF2-40B4-BE49-F238E27FC236}">
                <a16:creationId xmlns:a16="http://schemas.microsoft.com/office/drawing/2014/main" id="{A6CA8E1E-488E-935B-0FCF-E2E3FEEB792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04258" y="2301949"/>
            <a:ext cx="2276872" cy="2267744"/>
          </a:xfrm>
          <a:prstGeom prst="rect">
            <a:avLst/>
          </a:prstGeom>
        </p:spPr>
      </p:pic>
      <p:pic>
        <p:nvPicPr>
          <p:cNvPr id="8" name="図 7" descr="背景パターン&#10;&#10;AI 生成コンテンツは誤りを含む可能性があります。">
            <a:extLst>
              <a:ext uri="{FF2B5EF4-FFF2-40B4-BE49-F238E27FC236}">
                <a16:creationId xmlns:a16="http://schemas.microsoft.com/office/drawing/2014/main" id="{FB59CE7A-A898-A07E-34C5-85FBE842099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81129" y="2301949"/>
            <a:ext cx="2276872" cy="2267744"/>
          </a:xfrm>
          <a:prstGeom prst="rect">
            <a:avLst/>
          </a:prstGeom>
        </p:spPr>
      </p:pic>
      <p:pic>
        <p:nvPicPr>
          <p:cNvPr id="9" name="図 8" descr="背景パターン&#10;&#10;AI 生成コンテンツは誤りを含む可能性があります。">
            <a:extLst>
              <a:ext uri="{FF2B5EF4-FFF2-40B4-BE49-F238E27FC236}">
                <a16:creationId xmlns:a16="http://schemas.microsoft.com/office/drawing/2014/main" id="{D5BC9900-4BD8-96B7-C080-583C46828F8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916" y="4603898"/>
            <a:ext cx="2276872" cy="2267744"/>
          </a:xfrm>
          <a:prstGeom prst="rect">
            <a:avLst/>
          </a:prstGeom>
        </p:spPr>
      </p:pic>
      <p:pic>
        <p:nvPicPr>
          <p:cNvPr id="10" name="図 9" descr="背景パターン&#10;&#10;AI 生成コンテンツは誤りを含む可能性があります。">
            <a:extLst>
              <a:ext uri="{FF2B5EF4-FFF2-40B4-BE49-F238E27FC236}">
                <a16:creationId xmlns:a16="http://schemas.microsoft.com/office/drawing/2014/main" id="{2F69BB87-255F-98AD-BCBD-B140976EA96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4957" y="4565065"/>
            <a:ext cx="2276872" cy="2267744"/>
          </a:xfrm>
          <a:prstGeom prst="rect">
            <a:avLst/>
          </a:prstGeom>
        </p:spPr>
      </p:pic>
      <p:pic>
        <p:nvPicPr>
          <p:cNvPr id="11" name="図 10" descr="背景パターン&#10;&#10;AI 生成コンテンツは誤りを含む可能性があります。">
            <a:extLst>
              <a:ext uri="{FF2B5EF4-FFF2-40B4-BE49-F238E27FC236}">
                <a16:creationId xmlns:a16="http://schemas.microsoft.com/office/drawing/2014/main" id="{4E01CF5C-4931-70FF-0826-70FB3DF9783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51827" y="4565065"/>
            <a:ext cx="2324789" cy="2267744"/>
          </a:xfrm>
          <a:prstGeom prst="rect">
            <a:avLst/>
          </a:prstGeom>
        </p:spPr>
      </p:pic>
      <p:pic>
        <p:nvPicPr>
          <p:cNvPr id="12" name="図 11" descr="背景パターン&#10;&#10;AI 生成コンテンツは誤りを含む可能性があります。">
            <a:extLst>
              <a:ext uri="{FF2B5EF4-FFF2-40B4-BE49-F238E27FC236}">
                <a16:creationId xmlns:a16="http://schemas.microsoft.com/office/drawing/2014/main" id="{C4E820BE-5EE0-A364-DF84-9F95B6B3EBF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4542" y="6867014"/>
            <a:ext cx="2328799" cy="2267744"/>
          </a:xfrm>
          <a:prstGeom prst="rect">
            <a:avLst/>
          </a:prstGeom>
        </p:spPr>
      </p:pic>
      <p:pic>
        <p:nvPicPr>
          <p:cNvPr id="13" name="図 12" descr="背景パターン&#10;&#10;AI 生成コンテンツは誤りを含む可能性があります。">
            <a:extLst>
              <a:ext uri="{FF2B5EF4-FFF2-40B4-BE49-F238E27FC236}">
                <a16:creationId xmlns:a16="http://schemas.microsoft.com/office/drawing/2014/main" id="{9A9BB6B0-0F10-DE13-8A0B-D7AE0FFA388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4957" y="6832809"/>
            <a:ext cx="2276872" cy="2301949"/>
          </a:xfrm>
          <a:prstGeom prst="rect">
            <a:avLst/>
          </a:prstGeom>
        </p:spPr>
      </p:pic>
      <p:pic>
        <p:nvPicPr>
          <p:cNvPr id="14" name="図 13" descr="背景パターン&#10;&#10;AI 生成コンテンツは誤りを含む可能性があります。">
            <a:extLst>
              <a:ext uri="{FF2B5EF4-FFF2-40B4-BE49-F238E27FC236}">
                <a16:creationId xmlns:a16="http://schemas.microsoft.com/office/drawing/2014/main" id="{9FD09487-4B51-BA05-8B78-86BC295D175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51828" y="6832809"/>
            <a:ext cx="2306172" cy="23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39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10</Words>
  <Application>Microsoft Macintosh PowerPoint</Application>
  <PresentationFormat>画面に合わせる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08831548</dc:creator>
  <cp:lastModifiedBy>Tomohisa Takamatsu</cp:lastModifiedBy>
  <cp:revision>7</cp:revision>
  <cp:lastPrinted>2025-06-06T06:49:00Z</cp:lastPrinted>
  <dcterms:created xsi:type="dcterms:W3CDTF">2015-09-15T04:53:01Z</dcterms:created>
  <dcterms:modified xsi:type="dcterms:W3CDTF">2025-06-06T06:59:40Z</dcterms:modified>
</cp:coreProperties>
</file>