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6858000" cy="9144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608"/>
    <p:restoredTop sz="94660"/>
  </p:normalViewPr>
  <p:slideViewPr>
    <p:cSldViewPr>
      <p:cViewPr varScale="1">
        <p:scale>
          <a:sx n="96" d="100"/>
          <a:sy n="96" d="100"/>
        </p:scale>
        <p:origin x="3376" y="176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84C6C-A566-437A-9DFA-9BDC57B49902}" type="datetimeFigureOut">
              <a:rPr kumimoji="1" lang="ja-JP" altLang="en-US" smtClean="0"/>
              <a:t>2024/12/11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35429-DB7D-4FA5-A9B3-E8F9E771F4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34494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84C6C-A566-437A-9DFA-9BDC57B49902}" type="datetimeFigureOut">
              <a:rPr kumimoji="1" lang="ja-JP" altLang="en-US" smtClean="0"/>
              <a:t>2024/12/11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35429-DB7D-4FA5-A9B3-E8F9E771F4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246210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84C6C-A566-437A-9DFA-9BDC57B49902}" type="datetimeFigureOut">
              <a:rPr kumimoji="1" lang="ja-JP" altLang="en-US" smtClean="0"/>
              <a:t>2024/12/11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35429-DB7D-4FA5-A9B3-E8F9E771F4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248547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84C6C-A566-437A-9DFA-9BDC57B49902}" type="datetimeFigureOut">
              <a:rPr kumimoji="1" lang="ja-JP" altLang="en-US" smtClean="0"/>
              <a:t>2024/12/11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35429-DB7D-4FA5-A9B3-E8F9E771F4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731439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84C6C-A566-437A-9DFA-9BDC57B49902}" type="datetimeFigureOut">
              <a:rPr kumimoji="1" lang="ja-JP" altLang="en-US" smtClean="0"/>
              <a:t>2024/12/11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35429-DB7D-4FA5-A9B3-E8F9E771F4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72484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84C6C-A566-437A-9DFA-9BDC57B49902}" type="datetimeFigureOut">
              <a:rPr kumimoji="1" lang="ja-JP" altLang="en-US" smtClean="0"/>
              <a:t>2024/12/11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35429-DB7D-4FA5-A9B3-E8F9E771F4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038821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84C6C-A566-437A-9DFA-9BDC57B49902}" type="datetimeFigureOut">
              <a:rPr kumimoji="1" lang="ja-JP" altLang="en-US" smtClean="0"/>
              <a:t>2024/12/11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35429-DB7D-4FA5-A9B3-E8F9E771F4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35454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84C6C-A566-437A-9DFA-9BDC57B49902}" type="datetimeFigureOut">
              <a:rPr kumimoji="1" lang="ja-JP" altLang="en-US" smtClean="0"/>
              <a:t>2024/12/11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35429-DB7D-4FA5-A9B3-E8F9E771F4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94381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84C6C-A566-437A-9DFA-9BDC57B49902}" type="datetimeFigureOut">
              <a:rPr kumimoji="1" lang="ja-JP" altLang="en-US" smtClean="0"/>
              <a:t>2024/12/11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35429-DB7D-4FA5-A9B3-E8F9E771F4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477938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84C6C-A566-437A-9DFA-9BDC57B49902}" type="datetimeFigureOut">
              <a:rPr kumimoji="1" lang="ja-JP" altLang="en-US" smtClean="0"/>
              <a:t>2024/12/11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35429-DB7D-4FA5-A9B3-E8F9E771F4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104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84C6C-A566-437A-9DFA-9BDC57B49902}" type="datetimeFigureOut">
              <a:rPr kumimoji="1" lang="ja-JP" altLang="en-US" smtClean="0"/>
              <a:t>2024/12/11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35429-DB7D-4FA5-A9B3-E8F9E771F4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921282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684C6C-A566-437A-9DFA-9BDC57B49902}" type="datetimeFigureOut">
              <a:rPr kumimoji="1" lang="ja-JP" altLang="en-US" smtClean="0"/>
              <a:t>2024/12/11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135429-DB7D-4FA5-A9B3-E8F9E771F4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880914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0" name="表 29">
            <a:extLst>
              <a:ext uri="{FF2B5EF4-FFF2-40B4-BE49-F238E27FC236}">
                <a16:creationId xmlns:a16="http://schemas.microsoft.com/office/drawing/2014/main" id="{451ED0A5-CC06-C14F-EF9A-815F097D168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5754875"/>
              </p:ext>
            </p:extLst>
          </p:nvPr>
        </p:nvGraphicFramePr>
        <p:xfrm>
          <a:off x="0" y="0"/>
          <a:ext cx="6858000" cy="9144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14500">
                  <a:extLst>
                    <a:ext uri="{9D8B030D-6E8A-4147-A177-3AD203B41FA5}">
                      <a16:colId xmlns:a16="http://schemas.microsoft.com/office/drawing/2014/main" val="3802247185"/>
                    </a:ext>
                  </a:extLst>
                </a:gridCol>
                <a:gridCol w="1714500">
                  <a:extLst>
                    <a:ext uri="{9D8B030D-6E8A-4147-A177-3AD203B41FA5}">
                      <a16:colId xmlns:a16="http://schemas.microsoft.com/office/drawing/2014/main" val="2288869224"/>
                    </a:ext>
                  </a:extLst>
                </a:gridCol>
                <a:gridCol w="1714500">
                  <a:extLst>
                    <a:ext uri="{9D8B030D-6E8A-4147-A177-3AD203B41FA5}">
                      <a16:colId xmlns:a16="http://schemas.microsoft.com/office/drawing/2014/main" val="2812495460"/>
                    </a:ext>
                  </a:extLst>
                </a:gridCol>
                <a:gridCol w="1714500">
                  <a:extLst>
                    <a:ext uri="{9D8B030D-6E8A-4147-A177-3AD203B41FA5}">
                      <a16:colId xmlns:a16="http://schemas.microsoft.com/office/drawing/2014/main" val="3844718328"/>
                    </a:ext>
                  </a:extLst>
                </a:gridCol>
              </a:tblGrid>
              <a:tr h="2286000">
                <a:tc>
                  <a:txBody>
                    <a:bodyPr/>
                    <a:lstStyle/>
                    <a:p>
                      <a:pPr algn="ctr"/>
                      <a:endParaRPr kumimoji="1" lang="ja-JP" altLang="en-US" sz="4800" b="1">
                        <a:solidFill>
                          <a:schemeClr val="tx1"/>
                        </a:solidFill>
                      </a:endParaRPr>
                    </a:p>
                  </a:txBody>
                  <a:tcPr marL="84406" marR="84406" marT="42203" marB="42203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800" b="1">
                        <a:solidFill>
                          <a:schemeClr val="tx1"/>
                        </a:solidFill>
                      </a:endParaRPr>
                    </a:p>
                  </a:txBody>
                  <a:tcPr marL="84406" marR="84406" marT="42203" marB="42203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800" b="1">
                        <a:solidFill>
                          <a:schemeClr val="tx1"/>
                        </a:solidFill>
                      </a:endParaRPr>
                    </a:p>
                  </a:txBody>
                  <a:tcPr marL="84406" marR="84406" marT="42203" marB="42203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800" b="1">
                        <a:solidFill>
                          <a:schemeClr val="tx1"/>
                        </a:solidFill>
                      </a:endParaRPr>
                    </a:p>
                  </a:txBody>
                  <a:tcPr marL="84406" marR="84406" marT="42203" marB="42203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34707602"/>
                  </a:ext>
                </a:extLst>
              </a:tr>
              <a:tr h="2286000">
                <a:tc>
                  <a:txBody>
                    <a:bodyPr/>
                    <a:lstStyle/>
                    <a:p>
                      <a:pPr algn="ctr"/>
                      <a:endParaRPr kumimoji="1" lang="ja-JP" altLang="en-US" sz="4800" b="1">
                        <a:solidFill>
                          <a:schemeClr val="tx1"/>
                        </a:solidFill>
                      </a:endParaRPr>
                    </a:p>
                  </a:txBody>
                  <a:tcPr marL="84406" marR="84406" marT="42203" marB="42203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800" b="1">
                        <a:solidFill>
                          <a:schemeClr val="tx1"/>
                        </a:solidFill>
                      </a:endParaRPr>
                    </a:p>
                  </a:txBody>
                  <a:tcPr marL="84406" marR="84406" marT="42203" marB="42203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800" b="1">
                        <a:solidFill>
                          <a:schemeClr val="tx1"/>
                        </a:solidFill>
                      </a:endParaRPr>
                    </a:p>
                  </a:txBody>
                  <a:tcPr marL="84406" marR="84406" marT="42203" marB="42203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800" b="1">
                        <a:solidFill>
                          <a:schemeClr val="tx1"/>
                        </a:solidFill>
                      </a:endParaRPr>
                    </a:p>
                  </a:txBody>
                  <a:tcPr marL="84406" marR="84406" marT="42203" marB="42203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48122233"/>
                  </a:ext>
                </a:extLst>
              </a:tr>
              <a:tr h="2286000">
                <a:tc>
                  <a:txBody>
                    <a:bodyPr/>
                    <a:lstStyle/>
                    <a:p>
                      <a:pPr algn="ctr"/>
                      <a:endParaRPr kumimoji="1" lang="ja-JP" altLang="en-US" sz="4800" b="1">
                        <a:solidFill>
                          <a:schemeClr val="tx1"/>
                        </a:solidFill>
                      </a:endParaRPr>
                    </a:p>
                  </a:txBody>
                  <a:tcPr marL="84406" marR="84406" marT="42203" marB="42203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800" b="1">
                        <a:solidFill>
                          <a:schemeClr val="tx1"/>
                        </a:solidFill>
                      </a:endParaRPr>
                    </a:p>
                  </a:txBody>
                  <a:tcPr marL="84406" marR="84406" marT="42203" marB="42203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800" b="1">
                        <a:solidFill>
                          <a:schemeClr val="tx1"/>
                        </a:solidFill>
                      </a:endParaRPr>
                    </a:p>
                  </a:txBody>
                  <a:tcPr marL="84406" marR="84406" marT="42203" marB="42203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800" b="1">
                        <a:solidFill>
                          <a:schemeClr val="tx1"/>
                        </a:solidFill>
                      </a:endParaRPr>
                    </a:p>
                  </a:txBody>
                  <a:tcPr marL="84406" marR="84406" marT="42203" marB="42203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42506302"/>
                  </a:ext>
                </a:extLst>
              </a:tr>
              <a:tr h="2286000">
                <a:tc>
                  <a:txBody>
                    <a:bodyPr/>
                    <a:lstStyle/>
                    <a:p>
                      <a:pPr algn="ctr"/>
                      <a:endParaRPr kumimoji="1" lang="ja-JP" altLang="en-US" sz="4800" b="1">
                        <a:solidFill>
                          <a:schemeClr val="tx1"/>
                        </a:solidFill>
                      </a:endParaRPr>
                    </a:p>
                  </a:txBody>
                  <a:tcPr marL="84406" marR="84406" marT="42203" marB="42203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800" b="1">
                        <a:solidFill>
                          <a:schemeClr val="tx1"/>
                        </a:solidFill>
                      </a:endParaRPr>
                    </a:p>
                  </a:txBody>
                  <a:tcPr marL="84406" marR="84406" marT="42203" marB="42203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800" b="1">
                        <a:solidFill>
                          <a:schemeClr val="tx1"/>
                        </a:solidFill>
                      </a:endParaRPr>
                    </a:p>
                  </a:txBody>
                  <a:tcPr marL="84406" marR="84406" marT="42203" marB="42203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800" b="1">
                        <a:solidFill>
                          <a:schemeClr val="tx1"/>
                        </a:solidFill>
                      </a:endParaRPr>
                    </a:p>
                  </a:txBody>
                  <a:tcPr marL="84406" marR="84406" marT="42203" marB="42203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99918489"/>
                  </a:ext>
                </a:extLst>
              </a:tr>
            </a:tbl>
          </a:graphicData>
        </a:graphic>
      </p:graphicFrame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4B06AA17-3B49-D9B4-48A7-1305272AD0A8}"/>
              </a:ext>
            </a:extLst>
          </p:cNvPr>
          <p:cNvSpPr txBox="1"/>
          <p:nvPr/>
        </p:nvSpPr>
        <p:spPr>
          <a:xfrm>
            <a:off x="188639" y="1763688"/>
            <a:ext cx="136815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b="1" dirty="0">
                <a:latin typeface="Arial" panose="020B0604020202020204" pitchFamily="34" charset="0"/>
                <a:cs typeface="Arial" panose="020B0604020202020204" pitchFamily="34" charset="0"/>
              </a:rPr>
              <a:t>Sunday</a:t>
            </a:r>
            <a:endParaRPr kumimoji="1" lang="ja-JP" altLang="en-US" sz="2400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B20F65D9-2F33-EC8A-1C2B-1E7F485E96EA}"/>
              </a:ext>
            </a:extLst>
          </p:cNvPr>
          <p:cNvSpPr txBox="1"/>
          <p:nvPr/>
        </p:nvSpPr>
        <p:spPr>
          <a:xfrm>
            <a:off x="1916832" y="1763688"/>
            <a:ext cx="136815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b="1" dirty="0">
                <a:latin typeface="Arial" panose="020B0604020202020204" pitchFamily="34" charset="0"/>
                <a:cs typeface="Arial" panose="020B0604020202020204" pitchFamily="34" charset="0"/>
              </a:rPr>
              <a:t>Monday</a:t>
            </a:r>
            <a:endParaRPr kumimoji="1" lang="ja-JP" altLang="en-US" sz="2400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406C5A44-5649-767C-D6E3-56F49100C7DF}"/>
              </a:ext>
            </a:extLst>
          </p:cNvPr>
          <p:cNvSpPr txBox="1"/>
          <p:nvPr/>
        </p:nvSpPr>
        <p:spPr>
          <a:xfrm>
            <a:off x="3506521" y="1775149"/>
            <a:ext cx="14706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b="1" dirty="0">
                <a:latin typeface="Arial" panose="020B0604020202020204" pitchFamily="34" charset="0"/>
                <a:cs typeface="Arial" panose="020B0604020202020204" pitchFamily="34" charset="0"/>
              </a:rPr>
              <a:t>Tuesday</a:t>
            </a:r>
            <a:endParaRPr kumimoji="1" lang="ja-JP" altLang="en-US" sz="2400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3D50442-BAFD-A5E2-66DF-28F9C6E555D2}"/>
              </a:ext>
            </a:extLst>
          </p:cNvPr>
          <p:cNvSpPr txBox="1"/>
          <p:nvPr/>
        </p:nvSpPr>
        <p:spPr>
          <a:xfrm>
            <a:off x="5229200" y="1805926"/>
            <a:ext cx="175868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000" b="1" dirty="0">
                <a:latin typeface="Arial" panose="020B0604020202020204" pitchFamily="34" charset="0"/>
                <a:cs typeface="Arial" panose="020B0604020202020204" pitchFamily="34" charset="0"/>
              </a:rPr>
              <a:t>Wednesday</a:t>
            </a:r>
            <a:endParaRPr kumimoji="1" lang="ja-JP" altLang="en-US" sz="2000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7284A2E3-2181-D5C5-9C9D-C96AAAF83E0E}"/>
              </a:ext>
            </a:extLst>
          </p:cNvPr>
          <p:cNvSpPr txBox="1"/>
          <p:nvPr/>
        </p:nvSpPr>
        <p:spPr>
          <a:xfrm>
            <a:off x="67411" y="4077920"/>
            <a:ext cx="16561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b="1" dirty="0">
                <a:latin typeface="Arial" panose="020B0604020202020204" pitchFamily="34" charset="0"/>
                <a:cs typeface="Arial" panose="020B0604020202020204" pitchFamily="34" charset="0"/>
              </a:rPr>
              <a:t>Thursday</a:t>
            </a:r>
            <a:endParaRPr kumimoji="1" lang="ja-JP" altLang="en-US" sz="2400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B7CAAB57-DCFC-190D-B7B9-ABD3B606214F}"/>
              </a:ext>
            </a:extLst>
          </p:cNvPr>
          <p:cNvSpPr txBox="1"/>
          <p:nvPr/>
        </p:nvSpPr>
        <p:spPr>
          <a:xfrm>
            <a:off x="1957717" y="4077920"/>
            <a:ext cx="13583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b="1" dirty="0">
                <a:latin typeface="Arial" panose="020B0604020202020204" pitchFamily="34" charset="0"/>
                <a:cs typeface="Arial" panose="020B0604020202020204" pitchFamily="34" charset="0"/>
              </a:rPr>
              <a:t>Friday</a:t>
            </a:r>
            <a:endParaRPr kumimoji="1" lang="ja-JP" altLang="en-US" sz="2400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B5A308BB-5AB1-8B08-EF73-D333DCAC4ED1}"/>
              </a:ext>
            </a:extLst>
          </p:cNvPr>
          <p:cNvSpPr txBox="1"/>
          <p:nvPr/>
        </p:nvSpPr>
        <p:spPr>
          <a:xfrm>
            <a:off x="3512455" y="4072422"/>
            <a:ext cx="16219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b="1" dirty="0">
                <a:latin typeface="Arial" panose="020B0604020202020204" pitchFamily="34" charset="0"/>
                <a:cs typeface="Arial" panose="020B0604020202020204" pitchFamily="34" charset="0"/>
              </a:rPr>
              <a:t>Saturday</a:t>
            </a:r>
            <a:endParaRPr kumimoji="1" lang="ja-JP" altLang="en-US" sz="2400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466EDE1D-78B3-2AB8-29FF-E50FD20BA008}"/>
              </a:ext>
            </a:extLst>
          </p:cNvPr>
          <p:cNvSpPr txBox="1"/>
          <p:nvPr/>
        </p:nvSpPr>
        <p:spPr>
          <a:xfrm>
            <a:off x="5198710" y="4072422"/>
            <a:ext cx="17586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b="1" dirty="0">
                <a:latin typeface="Arial" panose="020B0604020202020204" pitchFamily="34" charset="0"/>
                <a:cs typeface="Arial" panose="020B0604020202020204" pitchFamily="34" charset="0"/>
              </a:rPr>
              <a:t>weekdays</a:t>
            </a:r>
            <a:endParaRPr kumimoji="1" lang="ja-JP" altLang="en-US" sz="2400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9" name="図 28" descr="アイコン が含まれている画像&#10;&#10;自動的に生成された説明">
            <a:extLst>
              <a:ext uri="{FF2B5EF4-FFF2-40B4-BE49-F238E27FC236}">
                <a16:creationId xmlns:a16="http://schemas.microsoft.com/office/drawing/2014/main" id="{CEFC27DD-A3DF-2081-1B5C-5053A140E2F0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19439" y="363121"/>
            <a:ext cx="1152128" cy="1152128"/>
          </a:xfrm>
          <a:prstGeom prst="rect">
            <a:avLst/>
          </a:prstGeom>
        </p:spPr>
      </p:pic>
      <p:pic>
        <p:nvPicPr>
          <p:cNvPr id="33" name="図 32" descr="アイコン が含まれている画像&#10;&#10;自動的に生成された説明">
            <a:extLst>
              <a:ext uri="{FF2B5EF4-FFF2-40B4-BE49-F238E27FC236}">
                <a16:creationId xmlns:a16="http://schemas.microsoft.com/office/drawing/2014/main" id="{CD20A4F1-ACDD-89F0-5E44-DFB8C24932D5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060848" y="363121"/>
            <a:ext cx="1152128" cy="1152128"/>
          </a:xfrm>
          <a:prstGeom prst="rect">
            <a:avLst/>
          </a:prstGeom>
        </p:spPr>
      </p:pic>
      <p:pic>
        <p:nvPicPr>
          <p:cNvPr id="34" name="図 33" descr="アイコン が含まれている画像&#10;&#10;自動的に生成された説明">
            <a:extLst>
              <a:ext uri="{FF2B5EF4-FFF2-40B4-BE49-F238E27FC236}">
                <a16:creationId xmlns:a16="http://schemas.microsoft.com/office/drawing/2014/main" id="{9E44A680-1C3F-B788-18D0-07399DA79C2F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702771" y="460902"/>
            <a:ext cx="1152128" cy="1152128"/>
          </a:xfrm>
          <a:prstGeom prst="rect">
            <a:avLst/>
          </a:prstGeom>
        </p:spPr>
      </p:pic>
      <p:pic>
        <p:nvPicPr>
          <p:cNvPr id="35" name="図 34" descr="アイコン が含まれている画像&#10;&#10;自動的に生成された説明">
            <a:extLst>
              <a:ext uri="{FF2B5EF4-FFF2-40B4-BE49-F238E27FC236}">
                <a16:creationId xmlns:a16="http://schemas.microsoft.com/office/drawing/2014/main" id="{1A575187-37CE-01A6-207E-9BCA4BFF3E1E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396477" y="398928"/>
            <a:ext cx="1152128" cy="1152128"/>
          </a:xfrm>
          <a:prstGeom prst="rect">
            <a:avLst/>
          </a:prstGeom>
        </p:spPr>
      </p:pic>
      <p:pic>
        <p:nvPicPr>
          <p:cNvPr id="36" name="図 35" descr="アイコン が含まれている画像&#10;&#10;自動的に生成された説明">
            <a:extLst>
              <a:ext uri="{FF2B5EF4-FFF2-40B4-BE49-F238E27FC236}">
                <a16:creationId xmlns:a16="http://schemas.microsoft.com/office/drawing/2014/main" id="{001E30AC-7873-DDBC-A64C-84283DB072DB}"/>
              </a:ext>
            </a:extLst>
          </p:cNvPr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34621" y="2665328"/>
            <a:ext cx="1152128" cy="1152128"/>
          </a:xfrm>
          <a:prstGeom prst="rect">
            <a:avLst/>
          </a:prstGeom>
        </p:spPr>
      </p:pic>
      <p:pic>
        <p:nvPicPr>
          <p:cNvPr id="37" name="図 36" descr="アイコン が含まれている画像&#10;&#10;自動的に生成された説明">
            <a:extLst>
              <a:ext uri="{FF2B5EF4-FFF2-40B4-BE49-F238E27FC236}">
                <a16:creationId xmlns:a16="http://schemas.microsoft.com/office/drawing/2014/main" id="{B1E57E67-C565-5C09-2323-3C865789B99A}"/>
              </a:ext>
            </a:extLst>
          </p:cNvPr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006066" y="2665328"/>
            <a:ext cx="1152128" cy="1152128"/>
          </a:xfrm>
          <a:prstGeom prst="rect">
            <a:avLst/>
          </a:prstGeom>
        </p:spPr>
      </p:pic>
      <p:pic>
        <p:nvPicPr>
          <p:cNvPr id="38" name="図 37" descr="アイコン が含まれている画像&#10;&#10;自動的に生成された説明">
            <a:extLst>
              <a:ext uri="{FF2B5EF4-FFF2-40B4-BE49-F238E27FC236}">
                <a16:creationId xmlns:a16="http://schemas.microsoft.com/office/drawing/2014/main" id="{6465CEE9-1D5F-C944-6573-98B48A5F0E4E}"/>
              </a:ext>
            </a:extLst>
          </p:cNvPr>
          <p:cNvPicPr>
            <a:picLocks noChangeAspect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747367" y="2641055"/>
            <a:ext cx="1152128" cy="1152128"/>
          </a:xfrm>
          <a:prstGeom prst="rect">
            <a:avLst/>
          </a:prstGeom>
        </p:spPr>
      </p:pic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2913300E-165C-75A6-6D40-A93408414C5D}"/>
              </a:ext>
            </a:extLst>
          </p:cNvPr>
          <p:cNvSpPr txBox="1"/>
          <p:nvPr/>
        </p:nvSpPr>
        <p:spPr>
          <a:xfrm>
            <a:off x="189360" y="6219733"/>
            <a:ext cx="136815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b="1" dirty="0">
                <a:latin typeface="Arial" panose="020B0604020202020204" pitchFamily="34" charset="0"/>
                <a:cs typeface="Arial" panose="020B0604020202020204" pitchFamily="34" charset="0"/>
              </a:rPr>
              <a:t>Sunday</a:t>
            </a:r>
            <a:endParaRPr kumimoji="1" lang="ja-JP" altLang="en-US" sz="2400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" name="テキスト ボックス 39">
            <a:extLst>
              <a:ext uri="{FF2B5EF4-FFF2-40B4-BE49-F238E27FC236}">
                <a16:creationId xmlns:a16="http://schemas.microsoft.com/office/drawing/2014/main" id="{978F04DC-8F9D-83FD-E947-008B07EE3EE6}"/>
              </a:ext>
            </a:extLst>
          </p:cNvPr>
          <p:cNvSpPr txBox="1"/>
          <p:nvPr/>
        </p:nvSpPr>
        <p:spPr>
          <a:xfrm>
            <a:off x="1917553" y="6219733"/>
            <a:ext cx="136815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b="1" dirty="0">
                <a:latin typeface="Arial" panose="020B0604020202020204" pitchFamily="34" charset="0"/>
                <a:cs typeface="Arial" panose="020B0604020202020204" pitchFamily="34" charset="0"/>
              </a:rPr>
              <a:t>Monday</a:t>
            </a:r>
            <a:endParaRPr kumimoji="1" lang="ja-JP" altLang="en-US" sz="2400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" name="テキスト ボックス 40">
            <a:extLst>
              <a:ext uri="{FF2B5EF4-FFF2-40B4-BE49-F238E27FC236}">
                <a16:creationId xmlns:a16="http://schemas.microsoft.com/office/drawing/2014/main" id="{97A6E4B0-B40D-4B26-15F8-B9005E7D4DED}"/>
              </a:ext>
            </a:extLst>
          </p:cNvPr>
          <p:cNvSpPr txBox="1"/>
          <p:nvPr/>
        </p:nvSpPr>
        <p:spPr>
          <a:xfrm>
            <a:off x="3507242" y="6231194"/>
            <a:ext cx="14706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b="1" dirty="0">
                <a:latin typeface="Arial" panose="020B0604020202020204" pitchFamily="34" charset="0"/>
                <a:cs typeface="Arial" panose="020B0604020202020204" pitchFamily="34" charset="0"/>
              </a:rPr>
              <a:t>Tuesday</a:t>
            </a:r>
            <a:endParaRPr kumimoji="1" lang="ja-JP" altLang="en-US" sz="2400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2" name="テキスト ボックス 41">
            <a:extLst>
              <a:ext uri="{FF2B5EF4-FFF2-40B4-BE49-F238E27FC236}">
                <a16:creationId xmlns:a16="http://schemas.microsoft.com/office/drawing/2014/main" id="{39AE2225-17AB-12CE-1005-DB3A1941DCD3}"/>
              </a:ext>
            </a:extLst>
          </p:cNvPr>
          <p:cNvSpPr txBox="1"/>
          <p:nvPr/>
        </p:nvSpPr>
        <p:spPr>
          <a:xfrm>
            <a:off x="5229921" y="6261971"/>
            <a:ext cx="175868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000" b="1" dirty="0">
                <a:latin typeface="Arial" panose="020B0604020202020204" pitchFamily="34" charset="0"/>
                <a:cs typeface="Arial" panose="020B0604020202020204" pitchFamily="34" charset="0"/>
              </a:rPr>
              <a:t>Wednesday</a:t>
            </a:r>
            <a:endParaRPr kumimoji="1" lang="ja-JP" altLang="en-US" sz="2000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E82794A0-C728-E0BA-6387-CE138C5AA1BB}"/>
              </a:ext>
            </a:extLst>
          </p:cNvPr>
          <p:cNvSpPr txBox="1"/>
          <p:nvPr/>
        </p:nvSpPr>
        <p:spPr>
          <a:xfrm>
            <a:off x="68132" y="8533965"/>
            <a:ext cx="16561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b="1" dirty="0">
                <a:latin typeface="Arial" panose="020B0604020202020204" pitchFamily="34" charset="0"/>
                <a:cs typeface="Arial" panose="020B0604020202020204" pitchFamily="34" charset="0"/>
              </a:rPr>
              <a:t>Thursday</a:t>
            </a:r>
            <a:endParaRPr kumimoji="1" lang="ja-JP" altLang="en-US" sz="2400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4" name="テキスト ボックス 43">
            <a:extLst>
              <a:ext uri="{FF2B5EF4-FFF2-40B4-BE49-F238E27FC236}">
                <a16:creationId xmlns:a16="http://schemas.microsoft.com/office/drawing/2014/main" id="{A29CB531-1283-A2C4-5EFB-45F14C4F63E8}"/>
              </a:ext>
            </a:extLst>
          </p:cNvPr>
          <p:cNvSpPr txBox="1"/>
          <p:nvPr/>
        </p:nvSpPr>
        <p:spPr>
          <a:xfrm>
            <a:off x="1958438" y="8533965"/>
            <a:ext cx="13583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b="1" dirty="0">
                <a:latin typeface="Arial" panose="020B0604020202020204" pitchFamily="34" charset="0"/>
                <a:cs typeface="Arial" panose="020B0604020202020204" pitchFamily="34" charset="0"/>
              </a:rPr>
              <a:t>Friday</a:t>
            </a:r>
            <a:endParaRPr kumimoji="1" lang="ja-JP" altLang="en-US" sz="2400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5" name="テキスト ボックス 44">
            <a:extLst>
              <a:ext uri="{FF2B5EF4-FFF2-40B4-BE49-F238E27FC236}">
                <a16:creationId xmlns:a16="http://schemas.microsoft.com/office/drawing/2014/main" id="{8D21E552-343B-CB3F-4023-44C9E6D27642}"/>
              </a:ext>
            </a:extLst>
          </p:cNvPr>
          <p:cNvSpPr txBox="1"/>
          <p:nvPr/>
        </p:nvSpPr>
        <p:spPr>
          <a:xfrm>
            <a:off x="3513176" y="8528467"/>
            <a:ext cx="16219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b="1" dirty="0">
                <a:latin typeface="Arial" panose="020B0604020202020204" pitchFamily="34" charset="0"/>
                <a:cs typeface="Arial" panose="020B0604020202020204" pitchFamily="34" charset="0"/>
              </a:rPr>
              <a:t>Saturday</a:t>
            </a:r>
            <a:endParaRPr kumimoji="1" lang="ja-JP" altLang="en-US" sz="2400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6" name="テキスト ボックス 45">
            <a:extLst>
              <a:ext uri="{FF2B5EF4-FFF2-40B4-BE49-F238E27FC236}">
                <a16:creationId xmlns:a16="http://schemas.microsoft.com/office/drawing/2014/main" id="{F3572F61-C2E9-0056-8E27-069236B56B4E}"/>
              </a:ext>
            </a:extLst>
          </p:cNvPr>
          <p:cNvSpPr txBox="1"/>
          <p:nvPr/>
        </p:nvSpPr>
        <p:spPr>
          <a:xfrm>
            <a:off x="5308058" y="8574831"/>
            <a:ext cx="14333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b="1" dirty="0">
                <a:latin typeface="Arial" panose="020B0604020202020204" pitchFamily="34" charset="0"/>
                <a:cs typeface="Arial" panose="020B0604020202020204" pitchFamily="34" charset="0"/>
              </a:rPr>
              <a:t>holidays</a:t>
            </a:r>
            <a:endParaRPr kumimoji="1" lang="ja-JP" altLang="en-US" sz="2400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7" name="図 46" descr="アイコン が含まれている画像&#10;&#10;自動的に生成された説明">
            <a:extLst>
              <a:ext uri="{FF2B5EF4-FFF2-40B4-BE49-F238E27FC236}">
                <a16:creationId xmlns:a16="http://schemas.microsoft.com/office/drawing/2014/main" id="{48F3F0C3-6265-1F31-B4CE-AC03AB8B8F6D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20160" y="4819166"/>
            <a:ext cx="1152128" cy="1152128"/>
          </a:xfrm>
          <a:prstGeom prst="rect">
            <a:avLst/>
          </a:prstGeom>
        </p:spPr>
      </p:pic>
      <p:pic>
        <p:nvPicPr>
          <p:cNvPr id="49" name="図 48" descr="アイコン が含まれている画像&#10;&#10;自動的に生成された説明">
            <a:extLst>
              <a:ext uri="{FF2B5EF4-FFF2-40B4-BE49-F238E27FC236}">
                <a16:creationId xmlns:a16="http://schemas.microsoft.com/office/drawing/2014/main" id="{5533A5F7-3BE8-29A9-DCA9-64A9332C90AA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061569" y="4819166"/>
            <a:ext cx="1152128" cy="1152128"/>
          </a:xfrm>
          <a:prstGeom prst="rect">
            <a:avLst/>
          </a:prstGeom>
        </p:spPr>
      </p:pic>
      <p:pic>
        <p:nvPicPr>
          <p:cNvPr id="50" name="図 49" descr="アイコン が含まれている画像&#10;&#10;自動的に生成された説明">
            <a:extLst>
              <a:ext uri="{FF2B5EF4-FFF2-40B4-BE49-F238E27FC236}">
                <a16:creationId xmlns:a16="http://schemas.microsoft.com/office/drawing/2014/main" id="{76AC2D24-0779-4273-236A-FB364E88066D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703492" y="4916947"/>
            <a:ext cx="1152128" cy="1152128"/>
          </a:xfrm>
          <a:prstGeom prst="rect">
            <a:avLst/>
          </a:prstGeom>
        </p:spPr>
      </p:pic>
      <p:pic>
        <p:nvPicPr>
          <p:cNvPr id="51" name="図 50" descr="アイコン が含まれている画像&#10;&#10;自動的に生成された説明">
            <a:extLst>
              <a:ext uri="{FF2B5EF4-FFF2-40B4-BE49-F238E27FC236}">
                <a16:creationId xmlns:a16="http://schemas.microsoft.com/office/drawing/2014/main" id="{2940878A-4442-A2C2-0A11-30595BAD07B6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397198" y="4854973"/>
            <a:ext cx="1152128" cy="1152128"/>
          </a:xfrm>
          <a:prstGeom prst="rect">
            <a:avLst/>
          </a:prstGeom>
        </p:spPr>
      </p:pic>
      <p:pic>
        <p:nvPicPr>
          <p:cNvPr id="52" name="図 51" descr="アイコン が含まれている画像&#10;&#10;自動的に生成された説明">
            <a:extLst>
              <a:ext uri="{FF2B5EF4-FFF2-40B4-BE49-F238E27FC236}">
                <a16:creationId xmlns:a16="http://schemas.microsoft.com/office/drawing/2014/main" id="{65E237A0-0665-D920-D5B1-773B0FF45A78}"/>
              </a:ext>
            </a:extLst>
          </p:cNvPr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35342" y="7121373"/>
            <a:ext cx="1152128" cy="1152128"/>
          </a:xfrm>
          <a:prstGeom prst="rect">
            <a:avLst/>
          </a:prstGeom>
        </p:spPr>
      </p:pic>
      <p:pic>
        <p:nvPicPr>
          <p:cNvPr id="53" name="図 52" descr="アイコン が含まれている画像&#10;&#10;自動的に生成された説明">
            <a:extLst>
              <a:ext uri="{FF2B5EF4-FFF2-40B4-BE49-F238E27FC236}">
                <a16:creationId xmlns:a16="http://schemas.microsoft.com/office/drawing/2014/main" id="{065580A0-CBF5-1913-01C4-C61C0E6D6E34}"/>
              </a:ext>
            </a:extLst>
          </p:cNvPr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006787" y="7121373"/>
            <a:ext cx="1152128" cy="1152128"/>
          </a:xfrm>
          <a:prstGeom prst="rect">
            <a:avLst/>
          </a:prstGeom>
        </p:spPr>
      </p:pic>
      <p:pic>
        <p:nvPicPr>
          <p:cNvPr id="54" name="図 53" descr="アイコン が含まれている画像&#10;&#10;自動的に生成された説明">
            <a:extLst>
              <a:ext uri="{FF2B5EF4-FFF2-40B4-BE49-F238E27FC236}">
                <a16:creationId xmlns:a16="http://schemas.microsoft.com/office/drawing/2014/main" id="{9E48F86E-8E26-3F1E-96DA-BC51334BAE20}"/>
              </a:ext>
            </a:extLst>
          </p:cNvPr>
          <p:cNvPicPr>
            <a:picLocks noChangeAspect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748088" y="7097100"/>
            <a:ext cx="1152128" cy="1152128"/>
          </a:xfrm>
          <a:prstGeom prst="rect">
            <a:avLst/>
          </a:prstGeom>
        </p:spPr>
      </p:pic>
      <p:pic>
        <p:nvPicPr>
          <p:cNvPr id="55" name="図 54" descr="アイコン が含まれている画像&#10;&#10;自動的に生成された説明">
            <a:extLst>
              <a:ext uri="{FF2B5EF4-FFF2-40B4-BE49-F238E27FC236}">
                <a16:creationId xmlns:a16="http://schemas.microsoft.com/office/drawing/2014/main" id="{4689CA5D-989D-03C6-89F2-AF520F6BA7C4}"/>
              </a:ext>
            </a:extLst>
          </p:cNvPr>
          <p:cNvPicPr>
            <a:picLocks noChangeAspect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292149" y="6967377"/>
            <a:ext cx="745127" cy="745127"/>
          </a:xfrm>
          <a:prstGeom prst="rect">
            <a:avLst/>
          </a:prstGeom>
        </p:spPr>
      </p:pic>
      <p:pic>
        <p:nvPicPr>
          <p:cNvPr id="56" name="図 55" descr="アイコン が含まれている画像&#10;&#10;自動的に生成された説明">
            <a:extLst>
              <a:ext uri="{FF2B5EF4-FFF2-40B4-BE49-F238E27FC236}">
                <a16:creationId xmlns:a16="http://schemas.microsoft.com/office/drawing/2014/main" id="{77BC3811-96C1-8AEB-0B5F-3DAF38FE44A1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037276" y="7530477"/>
            <a:ext cx="745126" cy="745126"/>
          </a:xfrm>
          <a:prstGeom prst="rect">
            <a:avLst/>
          </a:prstGeom>
        </p:spPr>
      </p:pic>
      <p:pic>
        <p:nvPicPr>
          <p:cNvPr id="58" name="図 57" descr="アイコン が含まれている画像&#10;&#10;自動的に生成された説明">
            <a:extLst>
              <a:ext uri="{FF2B5EF4-FFF2-40B4-BE49-F238E27FC236}">
                <a16:creationId xmlns:a16="http://schemas.microsoft.com/office/drawing/2014/main" id="{01B8B96E-E1DC-E844-937C-0C0FBD80DA52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670214" y="2398863"/>
            <a:ext cx="540000" cy="540000"/>
          </a:xfrm>
          <a:prstGeom prst="rect">
            <a:avLst/>
          </a:prstGeom>
        </p:spPr>
      </p:pic>
      <p:pic>
        <p:nvPicPr>
          <p:cNvPr id="59" name="図 58" descr="アイコン が含まれている画像&#10;&#10;自動的に生成された説明">
            <a:extLst>
              <a:ext uri="{FF2B5EF4-FFF2-40B4-BE49-F238E27FC236}">
                <a16:creationId xmlns:a16="http://schemas.microsoft.com/office/drawing/2014/main" id="{C6F7C4B7-1371-A42B-425B-A751C3A13D53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210214" y="2969799"/>
            <a:ext cx="540000" cy="540000"/>
          </a:xfrm>
          <a:prstGeom prst="rect">
            <a:avLst/>
          </a:prstGeom>
        </p:spPr>
      </p:pic>
      <p:pic>
        <p:nvPicPr>
          <p:cNvPr id="60" name="図 59" descr="アイコン が含まれている画像&#10;&#10;自動的に生成された説明">
            <a:extLst>
              <a:ext uri="{FF2B5EF4-FFF2-40B4-BE49-F238E27FC236}">
                <a16:creationId xmlns:a16="http://schemas.microsoft.com/office/drawing/2014/main" id="{F6EFFD34-4371-0937-AEED-2254BAE2DAD2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975526" y="3507139"/>
            <a:ext cx="540000" cy="540000"/>
          </a:xfrm>
          <a:prstGeom prst="rect">
            <a:avLst/>
          </a:prstGeom>
        </p:spPr>
      </p:pic>
      <p:pic>
        <p:nvPicPr>
          <p:cNvPr id="61" name="図 60" descr="アイコン が含まれている画像&#10;&#10;自動的に生成された説明">
            <a:extLst>
              <a:ext uri="{FF2B5EF4-FFF2-40B4-BE49-F238E27FC236}">
                <a16:creationId xmlns:a16="http://schemas.microsoft.com/office/drawing/2014/main" id="{92F714A0-2242-FD15-EF7F-143D7F92E7C0}"/>
              </a:ext>
            </a:extLst>
          </p:cNvPr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363052" y="3494676"/>
            <a:ext cx="540000" cy="540000"/>
          </a:xfrm>
          <a:prstGeom prst="rect">
            <a:avLst/>
          </a:prstGeom>
        </p:spPr>
      </p:pic>
      <p:pic>
        <p:nvPicPr>
          <p:cNvPr id="62" name="図 61" descr="アイコン が含まれている画像&#10;&#10;自動的に生成された説明">
            <a:extLst>
              <a:ext uri="{FF2B5EF4-FFF2-40B4-BE49-F238E27FC236}">
                <a16:creationId xmlns:a16="http://schemas.microsoft.com/office/drawing/2014/main" id="{55F0C3A9-7F62-8D41-14C0-85E9659E4F4B}"/>
              </a:ext>
            </a:extLst>
          </p:cNvPr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268052" y="2903790"/>
            <a:ext cx="540000" cy="5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43540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737D6B6-EE74-9D55-52DF-686BFBDE1D8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0" name="表 29">
            <a:extLst>
              <a:ext uri="{FF2B5EF4-FFF2-40B4-BE49-F238E27FC236}">
                <a16:creationId xmlns:a16="http://schemas.microsoft.com/office/drawing/2014/main" id="{09FCB9F7-FA26-F7B9-FFF5-A003ECE0BE56}"/>
              </a:ext>
            </a:extLst>
          </p:cNvPr>
          <p:cNvGraphicFramePr>
            <a:graphicFrameLocks noGrp="1"/>
          </p:cNvGraphicFramePr>
          <p:nvPr/>
        </p:nvGraphicFramePr>
        <p:xfrm>
          <a:off x="0" y="0"/>
          <a:ext cx="6858000" cy="9144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14500">
                  <a:extLst>
                    <a:ext uri="{9D8B030D-6E8A-4147-A177-3AD203B41FA5}">
                      <a16:colId xmlns:a16="http://schemas.microsoft.com/office/drawing/2014/main" val="3802247185"/>
                    </a:ext>
                  </a:extLst>
                </a:gridCol>
                <a:gridCol w="1714500">
                  <a:extLst>
                    <a:ext uri="{9D8B030D-6E8A-4147-A177-3AD203B41FA5}">
                      <a16:colId xmlns:a16="http://schemas.microsoft.com/office/drawing/2014/main" val="2288869224"/>
                    </a:ext>
                  </a:extLst>
                </a:gridCol>
                <a:gridCol w="1714500">
                  <a:extLst>
                    <a:ext uri="{9D8B030D-6E8A-4147-A177-3AD203B41FA5}">
                      <a16:colId xmlns:a16="http://schemas.microsoft.com/office/drawing/2014/main" val="2812495460"/>
                    </a:ext>
                  </a:extLst>
                </a:gridCol>
                <a:gridCol w="1714500">
                  <a:extLst>
                    <a:ext uri="{9D8B030D-6E8A-4147-A177-3AD203B41FA5}">
                      <a16:colId xmlns:a16="http://schemas.microsoft.com/office/drawing/2014/main" val="3844718328"/>
                    </a:ext>
                  </a:extLst>
                </a:gridCol>
              </a:tblGrid>
              <a:tr h="2286000">
                <a:tc>
                  <a:txBody>
                    <a:bodyPr/>
                    <a:lstStyle/>
                    <a:p>
                      <a:pPr algn="ctr"/>
                      <a:endParaRPr kumimoji="1" lang="ja-JP" altLang="en-US" sz="4800" b="1">
                        <a:solidFill>
                          <a:schemeClr val="tx1"/>
                        </a:solidFill>
                      </a:endParaRPr>
                    </a:p>
                  </a:txBody>
                  <a:tcPr marL="84406" marR="84406" marT="42203" marB="42203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800" b="1">
                        <a:solidFill>
                          <a:schemeClr val="tx1"/>
                        </a:solidFill>
                      </a:endParaRPr>
                    </a:p>
                  </a:txBody>
                  <a:tcPr marL="84406" marR="84406" marT="42203" marB="42203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800" b="1">
                        <a:solidFill>
                          <a:schemeClr val="tx1"/>
                        </a:solidFill>
                      </a:endParaRPr>
                    </a:p>
                  </a:txBody>
                  <a:tcPr marL="84406" marR="84406" marT="42203" marB="42203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800" b="1">
                        <a:solidFill>
                          <a:schemeClr val="tx1"/>
                        </a:solidFill>
                      </a:endParaRPr>
                    </a:p>
                  </a:txBody>
                  <a:tcPr marL="84406" marR="84406" marT="42203" marB="42203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34707602"/>
                  </a:ext>
                </a:extLst>
              </a:tr>
              <a:tr h="2286000">
                <a:tc>
                  <a:txBody>
                    <a:bodyPr/>
                    <a:lstStyle/>
                    <a:p>
                      <a:pPr algn="ctr"/>
                      <a:endParaRPr kumimoji="1" lang="ja-JP" altLang="en-US" sz="4800" b="1">
                        <a:solidFill>
                          <a:schemeClr val="tx1"/>
                        </a:solidFill>
                      </a:endParaRPr>
                    </a:p>
                  </a:txBody>
                  <a:tcPr marL="84406" marR="84406" marT="42203" marB="42203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800" b="1">
                        <a:solidFill>
                          <a:schemeClr val="tx1"/>
                        </a:solidFill>
                      </a:endParaRPr>
                    </a:p>
                  </a:txBody>
                  <a:tcPr marL="84406" marR="84406" marT="42203" marB="42203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800" b="1">
                        <a:solidFill>
                          <a:schemeClr val="tx1"/>
                        </a:solidFill>
                      </a:endParaRPr>
                    </a:p>
                  </a:txBody>
                  <a:tcPr marL="84406" marR="84406" marT="42203" marB="42203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800" b="1">
                        <a:solidFill>
                          <a:schemeClr val="tx1"/>
                        </a:solidFill>
                      </a:endParaRPr>
                    </a:p>
                  </a:txBody>
                  <a:tcPr marL="84406" marR="84406" marT="42203" marB="42203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48122233"/>
                  </a:ext>
                </a:extLst>
              </a:tr>
              <a:tr h="2286000">
                <a:tc>
                  <a:txBody>
                    <a:bodyPr/>
                    <a:lstStyle/>
                    <a:p>
                      <a:pPr algn="ctr"/>
                      <a:endParaRPr kumimoji="1" lang="ja-JP" altLang="en-US" sz="4800" b="1">
                        <a:solidFill>
                          <a:schemeClr val="tx1"/>
                        </a:solidFill>
                      </a:endParaRPr>
                    </a:p>
                  </a:txBody>
                  <a:tcPr marL="84406" marR="84406" marT="42203" marB="42203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800" b="1">
                        <a:solidFill>
                          <a:schemeClr val="tx1"/>
                        </a:solidFill>
                      </a:endParaRPr>
                    </a:p>
                  </a:txBody>
                  <a:tcPr marL="84406" marR="84406" marT="42203" marB="42203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800" b="1">
                        <a:solidFill>
                          <a:schemeClr val="tx1"/>
                        </a:solidFill>
                      </a:endParaRPr>
                    </a:p>
                  </a:txBody>
                  <a:tcPr marL="84406" marR="84406" marT="42203" marB="42203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800" b="1">
                        <a:solidFill>
                          <a:schemeClr val="tx1"/>
                        </a:solidFill>
                      </a:endParaRPr>
                    </a:p>
                  </a:txBody>
                  <a:tcPr marL="84406" marR="84406" marT="42203" marB="42203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42506302"/>
                  </a:ext>
                </a:extLst>
              </a:tr>
              <a:tr h="2286000">
                <a:tc>
                  <a:txBody>
                    <a:bodyPr/>
                    <a:lstStyle/>
                    <a:p>
                      <a:pPr algn="ctr"/>
                      <a:endParaRPr kumimoji="1" lang="ja-JP" altLang="en-US" sz="4800" b="1">
                        <a:solidFill>
                          <a:schemeClr val="tx1"/>
                        </a:solidFill>
                      </a:endParaRPr>
                    </a:p>
                  </a:txBody>
                  <a:tcPr marL="84406" marR="84406" marT="42203" marB="42203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800" b="1">
                        <a:solidFill>
                          <a:schemeClr val="tx1"/>
                        </a:solidFill>
                      </a:endParaRPr>
                    </a:p>
                  </a:txBody>
                  <a:tcPr marL="84406" marR="84406" marT="42203" marB="42203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800" b="1">
                        <a:solidFill>
                          <a:schemeClr val="tx1"/>
                        </a:solidFill>
                      </a:endParaRPr>
                    </a:p>
                  </a:txBody>
                  <a:tcPr marL="84406" marR="84406" marT="42203" marB="42203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4800" b="1">
                        <a:solidFill>
                          <a:schemeClr val="tx1"/>
                        </a:solidFill>
                      </a:endParaRPr>
                    </a:p>
                  </a:txBody>
                  <a:tcPr marL="84406" marR="84406" marT="42203" marB="42203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99918489"/>
                  </a:ext>
                </a:extLst>
              </a:tr>
            </a:tbl>
          </a:graphicData>
        </a:graphic>
      </p:graphicFrame>
      <p:pic>
        <p:nvPicPr>
          <p:cNvPr id="29" name="図 28" descr="アイコン が含まれている画像&#10;&#10;自動的に生成された説明">
            <a:extLst>
              <a:ext uri="{FF2B5EF4-FFF2-40B4-BE49-F238E27FC236}">
                <a16:creationId xmlns:a16="http://schemas.microsoft.com/office/drawing/2014/main" id="{E7F28CFA-31CD-5872-BEC5-1EE86319C90E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19439" y="694068"/>
            <a:ext cx="1152128" cy="1152128"/>
          </a:xfrm>
          <a:prstGeom prst="rect">
            <a:avLst/>
          </a:prstGeom>
        </p:spPr>
      </p:pic>
      <p:pic>
        <p:nvPicPr>
          <p:cNvPr id="33" name="図 32" descr="アイコン が含まれている画像&#10;&#10;自動的に生成された説明">
            <a:extLst>
              <a:ext uri="{FF2B5EF4-FFF2-40B4-BE49-F238E27FC236}">
                <a16:creationId xmlns:a16="http://schemas.microsoft.com/office/drawing/2014/main" id="{A2E04C10-0277-A613-F9D8-19AD08D0DB5B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060848" y="694068"/>
            <a:ext cx="1152128" cy="1152128"/>
          </a:xfrm>
          <a:prstGeom prst="rect">
            <a:avLst/>
          </a:prstGeom>
        </p:spPr>
      </p:pic>
      <p:pic>
        <p:nvPicPr>
          <p:cNvPr id="34" name="図 33" descr="アイコン が含まれている画像&#10;&#10;自動的に生成された説明">
            <a:extLst>
              <a:ext uri="{FF2B5EF4-FFF2-40B4-BE49-F238E27FC236}">
                <a16:creationId xmlns:a16="http://schemas.microsoft.com/office/drawing/2014/main" id="{64C012CF-C8C3-2B66-D7C2-36FE224242E0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702771" y="791849"/>
            <a:ext cx="1152128" cy="1152128"/>
          </a:xfrm>
          <a:prstGeom prst="rect">
            <a:avLst/>
          </a:prstGeom>
        </p:spPr>
      </p:pic>
      <p:pic>
        <p:nvPicPr>
          <p:cNvPr id="35" name="図 34" descr="アイコン が含まれている画像&#10;&#10;自動的に生成された説明">
            <a:extLst>
              <a:ext uri="{FF2B5EF4-FFF2-40B4-BE49-F238E27FC236}">
                <a16:creationId xmlns:a16="http://schemas.microsoft.com/office/drawing/2014/main" id="{5EA59254-56C3-2625-26AF-DF6B7DE09F9C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396477" y="729875"/>
            <a:ext cx="1152128" cy="1152128"/>
          </a:xfrm>
          <a:prstGeom prst="rect">
            <a:avLst/>
          </a:prstGeom>
        </p:spPr>
      </p:pic>
      <p:pic>
        <p:nvPicPr>
          <p:cNvPr id="36" name="図 35" descr="アイコン が含まれている画像&#10;&#10;自動的に生成された説明">
            <a:extLst>
              <a:ext uri="{FF2B5EF4-FFF2-40B4-BE49-F238E27FC236}">
                <a16:creationId xmlns:a16="http://schemas.microsoft.com/office/drawing/2014/main" id="{312485E1-4EDB-510E-4DEB-8FB5D44A0DC2}"/>
              </a:ext>
            </a:extLst>
          </p:cNvPr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34621" y="2996275"/>
            <a:ext cx="1152128" cy="1152128"/>
          </a:xfrm>
          <a:prstGeom prst="rect">
            <a:avLst/>
          </a:prstGeom>
        </p:spPr>
      </p:pic>
      <p:pic>
        <p:nvPicPr>
          <p:cNvPr id="37" name="図 36" descr="アイコン が含まれている画像&#10;&#10;自動的に生成された説明">
            <a:extLst>
              <a:ext uri="{FF2B5EF4-FFF2-40B4-BE49-F238E27FC236}">
                <a16:creationId xmlns:a16="http://schemas.microsoft.com/office/drawing/2014/main" id="{0D8CCE97-AA3E-B6E5-4A23-A095FEF3DFF1}"/>
              </a:ext>
            </a:extLst>
          </p:cNvPr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006066" y="2996275"/>
            <a:ext cx="1152128" cy="1152128"/>
          </a:xfrm>
          <a:prstGeom prst="rect">
            <a:avLst/>
          </a:prstGeom>
        </p:spPr>
      </p:pic>
      <p:pic>
        <p:nvPicPr>
          <p:cNvPr id="38" name="図 37" descr="アイコン が含まれている画像&#10;&#10;自動的に生成された説明">
            <a:extLst>
              <a:ext uri="{FF2B5EF4-FFF2-40B4-BE49-F238E27FC236}">
                <a16:creationId xmlns:a16="http://schemas.microsoft.com/office/drawing/2014/main" id="{7197103C-1147-5D15-69C2-081DD424E890}"/>
              </a:ext>
            </a:extLst>
          </p:cNvPr>
          <p:cNvPicPr>
            <a:picLocks noChangeAspect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747367" y="2972002"/>
            <a:ext cx="1152128" cy="1152128"/>
          </a:xfrm>
          <a:prstGeom prst="rect">
            <a:avLst/>
          </a:prstGeom>
        </p:spPr>
      </p:pic>
      <p:pic>
        <p:nvPicPr>
          <p:cNvPr id="47" name="図 46" descr="アイコン が含まれている画像&#10;&#10;自動的に生成された説明">
            <a:extLst>
              <a:ext uri="{FF2B5EF4-FFF2-40B4-BE49-F238E27FC236}">
                <a16:creationId xmlns:a16="http://schemas.microsoft.com/office/drawing/2014/main" id="{28A7A111-8692-C002-D1BF-A850F73E03E4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20160" y="5150113"/>
            <a:ext cx="1152128" cy="1152128"/>
          </a:xfrm>
          <a:prstGeom prst="rect">
            <a:avLst/>
          </a:prstGeom>
        </p:spPr>
      </p:pic>
      <p:pic>
        <p:nvPicPr>
          <p:cNvPr id="49" name="図 48" descr="アイコン が含まれている画像&#10;&#10;自動的に生成された説明">
            <a:extLst>
              <a:ext uri="{FF2B5EF4-FFF2-40B4-BE49-F238E27FC236}">
                <a16:creationId xmlns:a16="http://schemas.microsoft.com/office/drawing/2014/main" id="{6D6E23B1-5BD2-1B0E-5CF1-8B51DE791C95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061569" y="5150113"/>
            <a:ext cx="1152128" cy="1152128"/>
          </a:xfrm>
          <a:prstGeom prst="rect">
            <a:avLst/>
          </a:prstGeom>
        </p:spPr>
      </p:pic>
      <p:pic>
        <p:nvPicPr>
          <p:cNvPr id="50" name="図 49" descr="アイコン が含まれている画像&#10;&#10;自動的に生成された説明">
            <a:extLst>
              <a:ext uri="{FF2B5EF4-FFF2-40B4-BE49-F238E27FC236}">
                <a16:creationId xmlns:a16="http://schemas.microsoft.com/office/drawing/2014/main" id="{82110F18-084E-4492-FE9B-85690D628C78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703492" y="5247894"/>
            <a:ext cx="1152128" cy="1152128"/>
          </a:xfrm>
          <a:prstGeom prst="rect">
            <a:avLst/>
          </a:prstGeom>
        </p:spPr>
      </p:pic>
      <p:pic>
        <p:nvPicPr>
          <p:cNvPr id="51" name="図 50" descr="アイコン が含まれている画像&#10;&#10;自動的に生成された説明">
            <a:extLst>
              <a:ext uri="{FF2B5EF4-FFF2-40B4-BE49-F238E27FC236}">
                <a16:creationId xmlns:a16="http://schemas.microsoft.com/office/drawing/2014/main" id="{FE33EBF3-7744-ECFA-C2F5-656D1E0AF2FF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397198" y="5185920"/>
            <a:ext cx="1152128" cy="1152128"/>
          </a:xfrm>
          <a:prstGeom prst="rect">
            <a:avLst/>
          </a:prstGeom>
        </p:spPr>
      </p:pic>
      <p:pic>
        <p:nvPicPr>
          <p:cNvPr id="52" name="図 51" descr="アイコン が含まれている画像&#10;&#10;自動的に生成された説明">
            <a:extLst>
              <a:ext uri="{FF2B5EF4-FFF2-40B4-BE49-F238E27FC236}">
                <a16:creationId xmlns:a16="http://schemas.microsoft.com/office/drawing/2014/main" id="{69FD2BFA-B587-8B28-A457-A96B678CE043}"/>
              </a:ext>
            </a:extLst>
          </p:cNvPr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35342" y="7452320"/>
            <a:ext cx="1152128" cy="1152128"/>
          </a:xfrm>
          <a:prstGeom prst="rect">
            <a:avLst/>
          </a:prstGeom>
        </p:spPr>
      </p:pic>
      <p:pic>
        <p:nvPicPr>
          <p:cNvPr id="53" name="図 52" descr="アイコン が含まれている画像&#10;&#10;自動的に生成された説明">
            <a:extLst>
              <a:ext uri="{FF2B5EF4-FFF2-40B4-BE49-F238E27FC236}">
                <a16:creationId xmlns:a16="http://schemas.microsoft.com/office/drawing/2014/main" id="{5B0E81EC-F4C6-0A8A-2D8E-7282FC1B3A98}"/>
              </a:ext>
            </a:extLst>
          </p:cNvPr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006787" y="7452320"/>
            <a:ext cx="1152128" cy="1152128"/>
          </a:xfrm>
          <a:prstGeom prst="rect">
            <a:avLst/>
          </a:prstGeom>
        </p:spPr>
      </p:pic>
      <p:pic>
        <p:nvPicPr>
          <p:cNvPr id="54" name="図 53" descr="アイコン が含まれている画像&#10;&#10;自動的に生成された説明">
            <a:extLst>
              <a:ext uri="{FF2B5EF4-FFF2-40B4-BE49-F238E27FC236}">
                <a16:creationId xmlns:a16="http://schemas.microsoft.com/office/drawing/2014/main" id="{C283A1F5-C6CC-17A0-F916-0514680FB066}"/>
              </a:ext>
            </a:extLst>
          </p:cNvPr>
          <p:cNvPicPr>
            <a:picLocks noChangeAspect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748088" y="7428047"/>
            <a:ext cx="1152128" cy="1152128"/>
          </a:xfrm>
          <a:prstGeom prst="rect">
            <a:avLst/>
          </a:prstGeom>
        </p:spPr>
      </p:pic>
      <p:pic>
        <p:nvPicPr>
          <p:cNvPr id="2" name="図 1" descr="アイコン が含まれている画像&#10;&#10;自動的に生成された説明">
            <a:extLst>
              <a:ext uri="{FF2B5EF4-FFF2-40B4-BE49-F238E27FC236}">
                <a16:creationId xmlns:a16="http://schemas.microsoft.com/office/drawing/2014/main" id="{E986BC5D-0FE4-70C1-CA5C-6BFCCF64C4E3}"/>
              </a:ext>
            </a:extLst>
          </p:cNvPr>
          <p:cNvPicPr>
            <a:picLocks noChangeAspect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292149" y="7224214"/>
            <a:ext cx="745127" cy="745127"/>
          </a:xfrm>
          <a:prstGeom prst="rect">
            <a:avLst/>
          </a:prstGeom>
        </p:spPr>
      </p:pic>
      <p:pic>
        <p:nvPicPr>
          <p:cNvPr id="3" name="図 2" descr="アイコン が含まれている画像&#10;&#10;自動的に生成された説明">
            <a:extLst>
              <a:ext uri="{FF2B5EF4-FFF2-40B4-BE49-F238E27FC236}">
                <a16:creationId xmlns:a16="http://schemas.microsoft.com/office/drawing/2014/main" id="{AE5327CC-B166-6528-CD13-79A33AD01FFA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037276" y="7787314"/>
            <a:ext cx="745126" cy="745126"/>
          </a:xfrm>
          <a:prstGeom prst="rect">
            <a:avLst/>
          </a:prstGeom>
        </p:spPr>
      </p:pic>
      <p:pic>
        <p:nvPicPr>
          <p:cNvPr id="5" name="図 4" descr="アイコン が含まれている画像&#10;&#10;自動的に生成された説明">
            <a:extLst>
              <a:ext uri="{FF2B5EF4-FFF2-40B4-BE49-F238E27FC236}">
                <a16:creationId xmlns:a16="http://schemas.microsoft.com/office/drawing/2014/main" id="{6FD9896A-33C7-7949-8322-58698E4DE7A3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670214" y="2563684"/>
            <a:ext cx="540000" cy="540000"/>
          </a:xfrm>
          <a:prstGeom prst="rect">
            <a:avLst/>
          </a:prstGeom>
        </p:spPr>
      </p:pic>
      <p:pic>
        <p:nvPicPr>
          <p:cNvPr id="7" name="図 6" descr="アイコン が含まれている画像&#10;&#10;自動的に生成された説明">
            <a:extLst>
              <a:ext uri="{FF2B5EF4-FFF2-40B4-BE49-F238E27FC236}">
                <a16:creationId xmlns:a16="http://schemas.microsoft.com/office/drawing/2014/main" id="{98A83C59-E4F7-53D5-703A-9CBF320BF18E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210214" y="3134620"/>
            <a:ext cx="540000" cy="540000"/>
          </a:xfrm>
          <a:prstGeom prst="rect">
            <a:avLst/>
          </a:prstGeom>
        </p:spPr>
      </p:pic>
      <p:pic>
        <p:nvPicPr>
          <p:cNvPr id="9" name="図 8" descr="アイコン が含まれている画像&#10;&#10;自動的に生成された説明">
            <a:extLst>
              <a:ext uri="{FF2B5EF4-FFF2-40B4-BE49-F238E27FC236}">
                <a16:creationId xmlns:a16="http://schemas.microsoft.com/office/drawing/2014/main" id="{DCF78BEC-79FC-6E56-96A4-0D57DCAD7395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975526" y="3671960"/>
            <a:ext cx="540000" cy="540000"/>
          </a:xfrm>
          <a:prstGeom prst="rect">
            <a:avLst/>
          </a:prstGeom>
        </p:spPr>
      </p:pic>
      <p:pic>
        <p:nvPicPr>
          <p:cNvPr id="11" name="図 10" descr="アイコン が含まれている画像&#10;&#10;自動的に生成された説明">
            <a:extLst>
              <a:ext uri="{FF2B5EF4-FFF2-40B4-BE49-F238E27FC236}">
                <a16:creationId xmlns:a16="http://schemas.microsoft.com/office/drawing/2014/main" id="{86ACF08F-09D1-71D8-EE4A-11003862F843}"/>
              </a:ext>
            </a:extLst>
          </p:cNvPr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363052" y="3659497"/>
            <a:ext cx="540000" cy="540000"/>
          </a:xfrm>
          <a:prstGeom prst="rect">
            <a:avLst/>
          </a:prstGeom>
        </p:spPr>
      </p:pic>
      <p:pic>
        <p:nvPicPr>
          <p:cNvPr id="13" name="図 12" descr="アイコン が含まれている画像&#10;&#10;自動的に生成された説明">
            <a:extLst>
              <a:ext uri="{FF2B5EF4-FFF2-40B4-BE49-F238E27FC236}">
                <a16:creationId xmlns:a16="http://schemas.microsoft.com/office/drawing/2014/main" id="{DE087753-1020-107E-3FDA-EC0E29E09631}"/>
              </a:ext>
            </a:extLst>
          </p:cNvPr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268052" y="3068611"/>
            <a:ext cx="540000" cy="5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85932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230</TotalTime>
  <Words>16</Words>
  <Application>Microsoft Macintosh PowerPoint</Application>
  <PresentationFormat>画面に合わせる (4:3)</PresentationFormat>
  <Paragraphs>16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 ​​テーマ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08831548</dc:creator>
  <cp:lastModifiedBy>Tomohisa Takamatsu</cp:lastModifiedBy>
  <cp:revision>9</cp:revision>
  <cp:lastPrinted>2015-09-15T05:07:55Z</cp:lastPrinted>
  <dcterms:created xsi:type="dcterms:W3CDTF">2015-09-15T04:53:01Z</dcterms:created>
  <dcterms:modified xsi:type="dcterms:W3CDTF">2024-12-11T01:46:42Z</dcterms:modified>
</cp:coreProperties>
</file>