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408" r:id="rId2"/>
  </p:sldIdLst>
  <p:sldSz cx="6858000" cy="9906000" type="A4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4"/>
    <p:restoredTop sz="95545"/>
  </p:normalViewPr>
  <p:slideViewPr>
    <p:cSldViewPr snapToGrid="0" snapToObjects="1">
      <p:cViewPr varScale="1">
        <p:scale>
          <a:sx n="110" d="100"/>
          <a:sy n="110" d="100"/>
        </p:scale>
        <p:origin x="4072" y="168"/>
      </p:cViewPr>
      <p:guideLst>
        <p:guide orient="horz" pos="3143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amatsu Tomohisa" userId="2e27c61af3745208" providerId="LiveId" clId="{C05B3440-50B6-5548-8684-9341974CECB9}"/>
    <pc:docChg chg="undo custSel addSld modSld">
      <pc:chgData name="Takamatsu Tomohisa" userId="2e27c61af3745208" providerId="LiveId" clId="{C05B3440-50B6-5548-8684-9341974CECB9}" dt="2020-11-04T21:12:35.471" v="547" actId="1038"/>
      <pc:docMkLst>
        <pc:docMk/>
      </pc:docMkLst>
      <pc:sldChg chg="addSp delSp modSp add">
        <pc:chgData name="Takamatsu Tomohisa" userId="2e27c61af3745208" providerId="LiveId" clId="{C05B3440-50B6-5548-8684-9341974CECB9}" dt="2020-11-04T21:12:35.471" v="547" actId="1038"/>
        <pc:sldMkLst>
          <pc:docMk/>
          <pc:sldMk cId="529840715" sldId="411"/>
        </pc:sldMkLst>
        <pc:spChg chg="mod">
          <ac:chgData name="Takamatsu Tomohisa" userId="2e27c61af3745208" providerId="LiveId" clId="{C05B3440-50B6-5548-8684-9341974CECB9}" dt="2020-11-04T21:01:43.530" v="297" actId="1036"/>
          <ac:spMkLst>
            <pc:docMk/>
            <pc:sldMk cId="529840715" sldId="411"/>
            <ac:spMk id="2" creationId="{9FBF92D8-9658-EE44-9783-9416CAFC80CD}"/>
          </ac:spMkLst>
        </pc:spChg>
        <pc:spChg chg="mod">
          <ac:chgData name="Takamatsu Tomohisa" userId="2e27c61af3745208" providerId="LiveId" clId="{C05B3440-50B6-5548-8684-9341974CECB9}" dt="2020-11-04T20:59:35.121" v="216" actId="1035"/>
          <ac:spMkLst>
            <pc:docMk/>
            <pc:sldMk cId="529840715" sldId="411"/>
            <ac:spMk id="3" creationId="{AF7FADE8-FC99-654D-83B5-7273D7043700}"/>
          </ac:spMkLst>
        </pc:spChg>
        <pc:spChg chg="del">
          <ac:chgData name="Takamatsu Tomohisa" userId="2e27c61af3745208" providerId="LiveId" clId="{C05B3440-50B6-5548-8684-9341974CECB9}" dt="2020-11-04T20:59:43.826" v="217" actId="478"/>
          <ac:spMkLst>
            <pc:docMk/>
            <pc:sldMk cId="529840715" sldId="411"/>
            <ac:spMk id="5" creationId="{68F178A5-6FB1-D440-85FD-7B398BD6D6BC}"/>
          </ac:spMkLst>
        </pc:spChg>
        <pc:spChg chg="del">
          <ac:chgData name="Takamatsu Tomohisa" userId="2e27c61af3745208" providerId="LiveId" clId="{C05B3440-50B6-5548-8684-9341974CECB9}" dt="2020-11-04T20:59:26.638" v="166" actId="478"/>
          <ac:spMkLst>
            <pc:docMk/>
            <pc:sldMk cId="529840715" sldId="411"/>
            <ac:spMk id="8" creationId="{D2EA892E-CCE5-634A-898D-735F21E2B370}"/>
          </ac:spMkLst>
        </pc:spChg>
        <pc:spChg chg="del">
          <ac:chgData name="Takamatsu Tomohisa" userId="2e27c61af3745208" providerId="LiveId" clId="{C05B3440-50B6-5548-8684-9341974CECB9}" dt="2020-11-04T21:02:45.885" v="370" actId="478"/>
          <ac:spMkLst>
            <pc:docMk/>
            <pc:sldMk cId="529840715" sldId="411"/>
            <ac:spMk id="9" creationId="{093AE150-1722-C748-B263-B6B47A708D3D}"/>
          </ac:spMkLst>
        </pc:spChg>
        <pc:spChg chg="del">
          <ac:chgData name="Takamatsu Tomohisa" userId="2e27c61af3745208" providerId="LiveId" clId="{C05B3440-50B6-5548-8684-9341974CECB9}" dt="2020-11-04T21:02:45.885" v="370" actId="478"/>
          <ac:spMkLst>
            <pc:docMk/>
            <pc:sldMk cId="529840715" sldId="411"/>
            <ac:spMk id="10" creationId="{EB4E5175-A0C7-3541-A557-EF0EB9EFE003}"/>
          </ac:spMkLst>
        </pc:spChg>
        <pc:spChg chg="del">
          <ac:chgData name="Takamatsu Tomohisa" userId="2e27c61af3745208" providerId="LiveId" clId="{C05B3440-50B6-5548-8684-9341974CECB9}" dt="2020-11-04T21:02:45.885" v="370" actId="478"/>
          <ac:spMkLst>
            <pc:docMk/>
            <pc:sldMk cId="529840715" sldId="411"/>
            <ac:spMk id="11" creationId="{331A7B4F-796D-7C48-847A-CD6F47FC9A0E}"/>
          </ac:spMkLst>
        </pc:spChg>
        <pc:spChg chg="del">
          <ac:chgData name="Takamatsu Tomohisa" userId="2e27c61af3745208" providerId="LiveId" clId="{C05B3440-50B6-5548-8684-9341974CECB9}" dt="2020-11-04T21:02:49.324" v="371" actId="478"/>
          <ac:spMkLst>
            <pc:docMk/>
            <pc:sldMk cId="529840715" sldId="411"/>
            <ac:spMk id="14" creationId="{6CD91716-05E8-1140-9CFE-5952A0026847}"/>
          </ac:spMkLst>
        </pc:spChg>
        <pc:spChg chg="del">
          <ac:chgData name="Takamatsu Tomohisa" userId="2e27c61af3745208" providerId="LiveId" clId="{C05B3440-50B6-5548-8684-9341974CECB9}" dt="2020-11-04T21:02:49.324" v="371" actId="478"/>
          <ac:spMkLst>
            <pc:docMk/>
            <pc:sldMk cId="529840715" sldId="411"/>
            <ac:spMk id="16" creationId="{7F3E104D-92FD-1141-998F-A68DA96F1832}"/>
          </ac:spMkLst>
        </pc:spChg>
        <pc:spChg chg="del">
          <ac:chgData name="Takamatsu Tomohisa" userId="2e27c61af3745208" providerId="LiveId" clId="{C05B3440-50B6-5548-8684-9341974CECB9}" dt="2020-11-04T21:02:49.324" v="371" actId="478"/>
          <ac:spMkLst>
            <pc:docMk/>
            <pc:sldMk cId="529840715" sldId="411"/>
            <ac:spMk id="17" creationId="{4A0B569A-90DD-C544-B846-191B8F009D81}"/>
          </ac:spMkLst>
        </pc:spChg>
        <pc:spChg chg="del">
          <ac:chgData name="Takamatsu Tomohisa" userId="2e27c61af3745208" providerId="LiveId" clId="{C05B3440-50B6-5548-8684-9341974CECB9}" dt="2020-11-04T21:02:45.885" v="370" actId="478"/>
          <ac:spMkLst>
            <pc:docMk/>
            <pc:sldMk cId="529840715" sldId="411"/>
            <ac:spMk id="19" creationId="{BBED165B-F8EE-7B45-AA79-ED8D6F60CCC1}"/>
          </ac:spMkLst>
        </pc:spChg>
        <pc:spChg chg="del">
          <ac:chgData name="Takamatsu Tomohisa" userId="2e27c61af3745208" providerId="LiveId" clId="{C05B3440-50B6-5548-8684-9341974CECB9}" dt="2020-11-04T21:02:45.885" v="370" actId="478"/>
          <ac:spMkLst>
            <pc:docMk/>
            <pc:sldMk cId="529840715" sldId="411"/>
            <ac:spMk id="20" creationId="{A6778DD8-B859-7D4E-9F46-7CFD824BD557}"/>
          </ac:spMkLst>
        </pc:spChg>
        <pc:spChg chg="add mod">
          <ac:chgData name="Takamatsu Tomohisa" userId="2e27c61af3745208" providerId="LiveId" clId="{C05B3440-50B6-5548-8684-9341974CECB9}" dt="2020-11-04T21:12:27.368" v="543" actId="1037"/>
          <ac:spMkLst>
            <pc:docMk/>
            <pc:sldMk cId="529840715" sldId="411"/>
            <ac:spMk id="21" creationId="{D1DC0C77-E678-7043-9BC9-C11CDAD44111}"/>
          </ac:spMkLst>
        </pc:spChg>
        <pc:spChg chg="add mod">
          <ac:chgData name="Takamatsu Tomohisa" userId="2e27c61af3745208" providerId="LiveId" clId="{C05B3440-50B6-5548-8684-9341974CECB9}" dt="2020-11-04T21:12:27.368" v="543" actId="1037"/>
          <ac:spMkLst>
            <pc:docMk/>
            <pc:sldMk cId="529840715" sldId="411"/>
            <ac:spMk id="22" creationId="{E52177C1-2807-9847-9142-6E834E474FBB}"/>
          </ac:spMkLst>
        </pc:spChg>
        <pc:spChg chg="add mod">
          <ac:chgData name="Takamatsu Tomohisa" userId="2e27c61af3745208" providerId="LiveId" clId="{C05B3440-50B6-5548-8684-9341974CECB9}" dt="2020-11-04T21:12:35.471" v="547" actId="1038"/>
          <ac:spMkLst>
            <pc:docMk/>
            <pc:sldMk cId="529840715" sldId="411"/>
            <ac:spMk id="23" creationId="{0982AA18-09CF-9642-BC11-71006E47850E}"/>
          </ac:spMkLst>
        </pc:spChg>
        <pc:spChg chg="add mod">
          <ac:chgData name="Takamatsu Tomohisa" userId="2e27c61af3745208" providerId="LiveId" clId="{C05B3440-50B6-5548-8684-9341974CECB9}" dt="2020-11-04T21:03:04.084" v="383" actId="1036"/>
          <ac:spMkLst>
            <pc:docMk/>
            <pc:sldMk cId="529840715" sldId="411"/>
            <ac:spMk id="26" creationId="{D8D4B305-4A61-354E-BFBB-FDFA662B4EFB}"/>
          </ac:spMkLst>
        </pc:spChg>
        <pc:spChg chg="add mod">
          <ac:chgData name="Takamatsu Tomohisa" userId="2e27c61af3745208" providerId="LiveId" clId="{C05B3440-50B6-5548-8684-9341974CECB9}" dt="2020-11-04T21:03:30.140" v="405" actId="1038"/>
          <ac:spMkLst>
            <pc:docMk/>
            <pc:sldMk cId="529840715" sldId="411"/>
            <ac:spMk id="28" creationId="{D8BE7AE0-A93D-9545-81B6-4C7F5829F0B9}"/>
          </ac:spMkLst>
        </pc:spChg>
        <pc:spChg chg="mod">
          <ac:chgData name="Takamatsu Tomohisa" userId="2e27c61af3745208" providerId="LiveId" clId="{C05B3440-50B6-5548-8684-9341974CECB9}" dt="2020-11-04T21:01:39.566" v="290" actId="14100"/>
          <ac:spMkLst>
            <pc:docMk/>
            <pc:sldMk cId="529840715" sldId="411"/>
            <ac:spMk id="29" creationId="{00000000-0000-0000-0000-000000000000}"/>
          </ac:spMkLst>
        </pc:spChg>
        <pc:spChg chg="add mod">
          <ac:chgData name="Takamatsu Tomohisa" userId="2e27c61af3745208" providerId="LiveId" clId="{C05B3440-50B6-5548-8684-9341974CECB9}" dt="2020-11-04T21:03:30.140" v="405" actId="1038"/>
          <ac:spMkLst>
            <pc:docMk/>
            <pc:sldMk cId="529840715" sldId="411"/>
            <ac:spMk id="30" creationId="{88D17165-6599-1746-8D24-0B27E3723DBB}"/>
          </ac:spMkLst>
        </pc:spChg>
        <pc:spChg chg="add mod">
          <ac:chgData name="Takamatsu Tomohisa" userId="2e27c61af3745208" providerId="LiveId" clId="{C05B3440-50B6-5548-8684-9341974CECB9}" dt="2020-11-04T21:04:40.529" v="437" actId="1036"/>
          <ac:spMkLst>
            <pc:docMk/>
            <pc:sldMk cId="529840715" sldId="411"/>
            <ac:spMk id="32" creationId="{86E47ECD-F2A0-C54E-BFF0-412099222A73}"/>
          </ac:spMkLst>
        </pc:spChg>
        <pc:spChg chg="add mod">
          <ac:chgData name="Takamatsu Tomohisa" userId="2e27c61af3745208" providerId="LiveId" clId="{C05B3440-50B6-5548-8684-9341974CECB9}" dt="2020-11-04T21:11:06.203" v="524" actId="20577"/>
          <ac:spMkLst>
            <pc:docMk/>
            <pc:sldMk cId="529840715" sldId="411"/>
            <ac:spMk id="34" creationId="{FCDA5F61-D786-E044-9E0E-038944428717}"/>
          </ac:spMkLst>
        </pc:spChg>
        <pc:spChg chg="mod">
          <ac:chgData name="Takamatsu Tomohisa" userId="2e27c61af3745208" providerId="LiveId" clId="{C05B3440-50B6-5548-8684-9341974CECB9}" dt="2020-11-04T21:02:18.651" v="369" actId="20577"/>
          <ac:spMkLst>
            <pc:docMk/>
            <pc:sldMk cId="529840715" sldId="411"/>
            <ac:spMk id="46" creationId="{CE09E8C4-5950-2841-BF46-CD2A8DB61A14}"/>
          </ac:spMkLst>
        </pc:spChg>
        <pc:spChg chg="mod">
          <ac:chgData name="Takamatsu Tomohisa" userId="2e27c61af3745208" providerId="LiveId" clId="{C05B3440-50B6-5548-8684-9341974CECB9}" dt="2020-11-04T20:57:41.593" v="32" actId="20577"/>
          <ac:spMkLst>
            <pc:docMk/>
            <pc:sldMk cId="529840715" sldId="411"/>
            <ac:spMk id="47" creationId="{685220FF-9382-1542-9FA8-6A64AA378934}"/>
          </ac:spMkLst>
        </pc:spChg>
        <pc:spChg chg="mod">
          <ac:chgData name="Takamatsu Tomohisa" userId="2e27c61af3745208" providerId="LiveId" clId="{C05B3440-50B6-5548-8684-9341974CECB9}" dt="2020-11-04T21:02:01.170" v="356" actId="1037"/>
          <ac:spMkLst>
            <pc:docMk/>
            <pc:sldMk cId="529840715" sldId="411"/>
            <ac:spMk id="49" creationId="{67EEB93E-AF64-A945-84E8-6FBFA85F3317}"/>
          </ac:spMkLst>
        </pc:spChg>
        <pc:spChg chg="add mod">
          <ac:chgData name="Takamatsu Tomohisa" userId="2e27c61af3745208" providerId="LiveId" clId="{C05B3440-50B6-5548-8684-9341974CECB9}" dt="2020-11-04T21:04:33.988" v="429" actId="1036"/>
          <ac:spMkLst>
            <pc:docMk/>
            <pc:sldMk cId="529840715" sldId="411"/>
            <ac:spMk id="54" creationId="{9DFCE68F-BA0C-C541-80FC-B8149B6AA058}"/>
          </ac:spMkLst>
        </pc:spChg>
        <pc:spChg chg="mod">
          <ac:chgData name="Takamatsu Tomohisa" userId="2e27c61af3745208" providerId="LiveId" clId="{C05B3440-50B6-5548-8684-9341974CECB9}" dt="2020-11-04T21:01:46.364" v="300" actId="1036"/>
          <ac:spMkLst>
            <pc:docMk/>
            <pc:sldMk cId="529840715" sldId="411"/>
            <ac:spMk id="58" creationId="{DAED0136-BA8C-DD4C-97FB-80436758C5FD}"/>
          </ac:spMkLst>
        </pc:spChg>
        <pc:spChg chg="mod">
          <ac:chgData name="Takamatsu Tomohisa" userId="2e27c61af3745208" providerId="LiveId" clId="{C05B3440-50B6-5548-8684-9341974CECB9}" dt="2020-11-04T20:57:20.711" v="8" actId="20577"/>
          <ac:spMkLst>
            <pc:docMk/>
            <pc:sldMk cId="529840715" sldId="411"/>
            <ac:spMk id="109" creationId="{D745836B-F1E8-BE4F-B231-785D53A1493B}"/>
          </ac:spMkLst>
        </pc:spChg>
        <pc:picChg chg="del">
          <ac:chgData name="Takamatsu Tomohisa" userId="2e27c61af3745208" providerId="LiveId" clId="{C05B3440-50B6-5548-8684-9341974CECB9}" dt="2020-11-04T21:02:45.885" v="370" actId="478"/>
          <ac:picMkLst>
            <pc:docMk/>
            <pc:sldMk cId="529840715" sldId="411"/>
            <ac:picMk id="12" creationId="{057EE831-5F98-7944-95FE-5947C798DD8B}"/>
          </ac:picMkLst>
        </pc:picChg>
        <pc:picChg chg="del">
          <ac:chgData name="Takamatsu Tomohisa" userId="2e27c61af3745208" providerId="LiveId" clId="{C05B3440-50B6-5548-8684-9341974CECB9}" dt="2020-11-04T21:02:49.324" v="371" actId="478"/>
          <ac:picMkLst>
            <pc:docMk/>
            <pc:sldMk cId="529840715" sldId="411"/>
            <ac:picMk id="13" creationId="{FBD583E4-AA81-5C40-84BD-0661F6976084}"/>
          </ac:picMkLst>
        </pc:picChg>
        <pc:picChg chg="del">
          <ac:chgData name="Takamatsu Tomohisa" userId="2e27c61af3745208" providerId="LiveId" clId="{C05B3440-50B6-5548-8684-9341974CECB9}" dt="2020-11-04T21:02:49.324" v="371" actId="478"/>
          <ac:picMkLst>
            <pc:docMk/>
            <pc:sldMk cId="529840715" sldId="411"/>
            <ac:picMk id="15" creationId="{BC48558C-425C-9445-8CBA-9C1DBE403F8D}"/>
          </ac:picMkLst>
        </pc:picChg>
        <pc:picChg chg="add mod">
          <ac:chgData name="Takamatsu Tomohisa" userId="2e27c61af3745208" providerId="LiveId" clId="{C05B3440-50B6-5548-8684-9341974CECB9}" dt="2020-11-04T21:01:50.162" v="310" actId="1036"/>
          <ac:picMkLst>
            <pc:docMk/>
            <pc:sldMk cId="529840715" sldId="411"/>
            <ac:picMk id="18" creationId="{897D82F6-D87A-8240-8C86-8C0EDA596564}"/>
          </ac:picMkLst>
        </pc:picChg>
        <pc:picChg chg="del mod">
          <ac:chgData name="Takamatsu Tomohisa" userId="2e27c61af3745208" providerId="LiveId" clId="{C05B3440-50B6-5548-8684-9341974CECB9}" dt="2020-11-04T21:00:48.134" v="230" actId="478"/>
          <ac:picMkLst>
            <pc:docMk/>
            <pc:sldMk cId="529840715" sldId="411"/>
            <ac:picMk id="24" creationId="{8696109A-D12D-6A46-9E98-0CE6E9C496EB}"/>
          </ac:picMkLst>
        </pc:picChg>
        <pc:picChg chg="add mod">
          <ac:chgData name="Takamatsu Tomohisa" userId="2e27c61af3745208" providerId="LiveId" clId="{C05B3440-50B6-5548-8684-9341974CECB9}" dt="2020-11-04T21:12:27.368" v="543" actId="1037"/>
          <ac:picMkLst>
            <pc:docMk/>
            <pc:sldMk cId="529840715" sldId="411"/>
            <ac:picMk id="25" creationId="{848FF80A-B03C-B848-979B-47312BD18BAD}"/>
          </ac:picMkLst>
        </pc:picChg>
        <pc:picChg chg="add del mod">
          <ac:chgData name="Takamatsu Tomohisa" userId="2e27c61af3745208" providerId="LiveId" clId="{C05B3440-50B6-5548-8684-9341974CECB9}" dt="2020-11-04T21:05:27.189" v="485" actId="478"/>
          <ac:picMkLst>
            <pc:docMk/>
            <pc:sldMk cId="529840715" sldId="411"/>
            <ac:picMk id="36" creationId="{7E44B0E8-CC77-3448-AC99-6E3443277637}"/>
          </ac:picMkLst>
        </pc:picChg>
        <pc:picChg chg="del">
          <ac:chgData name="Takamatsu Tomohisa" userId="2e27c61af3745208" providerId="LiveId" clId="{C05B3440-50B6-5548-8684-9341974CECB9}" dt="2020-11-04T21:02:49.324" v="371" actId="478"/>
          <ac:picMkLst>
            <pc:docMk/>
            <pc:sldMk cId="529840715" sldId="411"/>
            <ac:picMk id="37" creationId="{EABB4917-189A-0D4A-AB1E-F53F94316BFF}"/>
          </ac:picMkLst>
        </pc:picChg>
        <pc:picChg chg="add mod">
          <ac:chgData name="Takamatsu Tomohisa" userId="2e27c61af3745208" providerId="LiveId" clId="{C05B3440-50B6-5548-8684-9341974CECB9}" dt="2020-11-04T21:04:33.988" v="429" actId="1036"/>
          <ac:picMkLst>
            <pc:docMk/>
            <pc:sldMk cId="529840715" sldId="411"/>
            <ac:picMk id="39" creationId="{2DB75811-0524-584C-B899-475E20FB2B0E}"/>
          </ac:picMkLst>
        </pc:picChg>
        <pc:picChg chg="add mod">
          <ac:chgData name="Takamatsu Tomohisa" userId="2e27c61af3745208" providerId="LiveId" clId="{C05B3440-50B6-5548-8684-9341974CECB9}" dt="2020-11-04T21:04:40.529" v="437" actId="1036"/>
          <ac:picMkLst>
            <pc:docMk/>
            <pc:sldMk cId="529840715" sldId="411"/>
            <ac:picMk id="56" creationId="{E88112A7-C44F-D04B-A559-80E90A54A928}"/>
          </ac:picMkLst>
        </pc:picChg>
        <pc:picChg chg="add del mod">
          <ac:chgData name="Takamatsu Tomohisa" userId="2e27c61af3745208" providerId="LiveId" clId="{C05B3440-50B6-5548-8684-9341974CECB9}" dt="2020-11-04T21:11:52.832" v="525" actId="478"/>
          <ac:picMkLst>
            <pc:docMk/>
            <pc:sldMk cId="529840715" sldId="411"/>
            <ac:picMk id="70" creationId="{0C96FD55-7C80-E74E-9F6C-7E56EEAAC7BE}"/>
          </ac:picMkLst>
        </pc:picChg>
        <pc:picChg chg="add mod">
          <ac:chgData name="Takamatsu Tomohisa" userId="2e27c61af3745208" providerId="LiveId" clId="{C05B3440-50B6-5548-8684-9341974CECB9}" dt="2020-11-04T21:12:07.629" v="535" actId="1038"/>
          <ac:picMkLst>
            <pc:docMk/>
            <pc:sldMk cId="529840715" sldId="411"/>
            <ac:picMk id="73" creationId="{A4A017C7-005B-DC48-B7DF-C4E98065576B}"/>
          </ac:picMkLst>
        </pc:picChg>
        <pc:cxnChg chg="mod">
          <ac:chgData name="Takamatsu Tomohisa" userId="2e27c61af3745208" providerId="LiveId" clId="{C05B3440-50B6-5548-8684-9341974CECB9}" dt="2020-11-04T21:04:59.779" v="466" actId="1035"/>
          <ac:cxnSpMkLst>
            <pc:docMk/>
            <pc:sldMk cId="529840715" sldId="411"/>
            <ac:cxnSpMk id="27" creationId="{696C9E1A-98D8-5E43-8A00-9B55E8797C2E}"/>
          </ac:cxnSpMkLst>
        </pc:cxnChg>
        <pc:cxnChg chg="mod">
          <ac:chgData name="Takamatsu Tomohisa" userId="2e27c61af3745208" providerId="LiveId" clId="{C05B3440-50B6-5548-8684-9341974CECB9}" dt="2020-11-04T21:04:59.779" v="466" actId="1035"/>
          <ac:cxnSpMkLst>
            <pc:docMk/>
            <pc:sldMk cId="529840715" sldId="411"/>
            <ac:cxnSpMk id="31" creationId="{0EDEB0EF-97F1-2F4C-998B-6BDBE6CA1B39}"/>
          </ac:cxnSpMkLst>
        </pc:cxnChg>
        <pc:cxnChg chg="mod">
          <ac:chgData name="Takamatsu Tomohisa" userId="2e27c61af3745208" providerId="LiveId" clId="{C05B3440-50B6-5548-8684-9341974CECB9}" dt="2020-11-04T21:05:11.939" v="484" actId="1036"/>
          <ac:cxnSpMkLst>
            <pc:docMk/>
            <pc:sldMk cId="529840715" sldId="411"/>
            <ac:cxnSpMk id="33" creationId="{86DF8060-C5B0-AA4B-AA78-D58AE1BE5BC5}"/>
          </ac:cxnSpMkLst>
        </pc:cxnChg>
        <pc:cxnChg chg="mod">
          <ac:chgData name="Takamatsu Tomohisa" userId="2e27c61af3745208" providerId="LiveId" clId="{C05B3440-50B6-5548-8684-9341974CECB9}" dt="2020-11-04T21:05:11.939" v="484" actId="1036"/>
          <ac:cxnSpMkLst>
            <pc:docMk/>
            <pc:sldMk cId="529840715" sldId="411"/>
            <ac:cxnSpMk id="35" creationId="{225C50C4-D616-0744-9E30-401F342D6DFA}"/>
          </ac:cxnSpMkLst>
        </pc:cxnChg>
      </pc:sldChg>
    </pc:docChg>
  </pc:docChgLst>
  <pc:docChgLst>
    <pc:chgData name="Takamatsu Tomohisa" userId="2e27c61af3745208" providerId="LiveId" clId="{4F359B07-7F0B-6643-B7B3-25C889C2DD3B}"/>
    <pc:docChg chg="custSel modSld">
      <pc:chgData name="Takamatsu Tomohisa" userId="2e27c61af3745208" providerId="LiveId" clId="{4F359B07-7F0B-6643-B7B3-25C889C2DD3B}" dt="2020-11-05T21:27:09.986" v="21" actId="20577"/>
      <pc:docMkLst>
        <pc:docMk/>
      </pc:docMkLst>
      <pc:sldChg chg="delSp modSp">
        <pc:chgData name="Takamatsu Tomohisa" userId="2e27c61af3745208" providerId="LiveId" clId="{4F359B07-7F0B-6643-B7B3-25C889C2DD3B}" dt="2020-11-05T21:27:09.986" v="21" actId="20577"/>
        <pc:sldMkLst>
          <pc:docMk/>
          <pc:sldMk cId="2573479997" sldId="407"/>
        </pc:sldMkLst>
        <pc:spChg chg="del">
          <ac:chgData name="Takamatsu Tomohisa" userId="2e27c61af3745208" providerId="LiveId" clId="{4F359B07-7F0B-6643-B7B3-25C889C2DD3B}" dt="2020-11-05T21:26:36.263" v="9" actId="478"/>
          <ac:spMkLst>
            <pc:docMk/>
            <pc:sldMk cId="2573479997" sldId="407"/>
            <ac:spMk id="2" creationId="{9ACDF6EA-04F0-DC4C-9C19-094D00A7ED77}"/>
          </ac:spMkLst>
        </pc:spChg>
        <pc:spChg chg="del">
          <ac:chgData name="Takamatsu Tomohisa" userId="2e27c61af3745208" providerId="LiveId" clId="{4F359B07-7F0B-6643-B7B3-25C889C2DD3B}" dt="2020-11-05T21:26:36.263" v="9" actId="478"/>
          <ac:spMkLst>
            <pc:docMk/>
            <pc:sldMk cId="2573479997" sldId="407"/>
            <ac:spMk id="3" creationId="{FA710C6A-0917-9E45-A665-38BE5F884B79}"/>
          </ac:spMkLst>
        </pc:spChg>
        <pc:spChg chg="del">
          <ac:chgData name="Takamatsu Tomohisa" userId="2e27c61af3745208" providerId="LiveId" clId="{4F359B07-7F0B-6643-B7B3-25C889C2DD3B}" dt="2020-11-05T21:26:36.263" v="9" actId="478"/>
          <ac:spMkLst>
            <pc:docMk/>
            <pc:sldMk cId="2573479997" sldId="407"/>
            <ac:spMk id="4" creationId="{1274AC87-4B86-7245-B393-22A3120EC0B7}"/>
          </ac:spMkLst>
        </pc:spChg>
        <pc:spChg chg="mod">
          <ac:chgData name="Takamatsu Tomohisa" userId="2e27c61af3745208" providerId="LiveId" clId="{4F359B07-7F0B-6643-B7B3-25C889C2DD3B}" dt="2020-11-05T21:27:09.986" v="21" actId="20577"/>
          <ac:spMkLst>
            <pc:docMk/>
            <pc:sldMk cId="2573479997" sldId="407"/>
            <ac:spMk id="9" creationId="{120876CC-C758-E941-8158-601FE7CB4189}"/>
          </ac:spMkLst>
        </pc:spChg>
        <pc:spChg chg="mod">
          <ac:chgData name="Takamatsu Tomohisa" userId="2e27c61af3745208" providerId="LiveId" clId="{4F359B07-7F0B-6643-B7B3-25C889C2DD3B}" dt="2020-11-05T21:26:29.061" v="8" actId="20577"/>
          <ac:spMkLst>
            <pc:docMk/>
            <pc:sldMk cId="2573479997" sldId="407"/>
            <ac:spMk id="11" creationId="{7C765AFB-75A6-864F-B016-D0A365CF48AE}"/>
          </ac:spMkLst>
        </pc:spChg>
        <pc:spChg chg="del">
          <ac:chgData name="Takamatsu Tomohisa" userId="2e27c61af3745208" providerId="LiveId" clId="{4F359B07-7F0B-6643-B7B3-25C889C2DD3B}" dt="2020-11-05T21:26:36.263" v="9" actId="478"/>
          <ac:spMkLst>
            <pc:docMk/>
            <pc:sldMk cId="2573479997" sldId="407"/>
            <ac:spMk id="19" creationId="{17548811-B433-9444-AB15-AB91B09E4FFF}"/>
          </ac:spMkLst>
        </pc:spChg>
        <pc:spChg chg="mod">
          <ac:chgData name="Takamatsu Tomohisa" userId="2e27c61af3745208" providerId="LiveId" clId="{4F359B07-7F0B-6643-B7B3-25C889C2DD3B}" dt="2020-11-05T21:26:52.669" v="10" actId="1076"/>
          <ac:spMkLst>
            <pc:docMk/>
            <pc:sldMk cId="2573479997" sldId="407"/>
            <ac:spMk id="22" creationId="{4BD3432E-6998-4C42-9421-831BF418A4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2" y="0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B48E3548-FE95-C446-9AE2-545E286E8860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3488"/>
            <a:ext cx="23066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3" tIns="45331" rIns="90663" bIns="4533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9524"/>
            <a:ext cx="5387982" cy="3885687"/>
          </a:xfrm>
          <a:prstGeom prst="rect">
            <a:avLst/>
          </a:prstGeom>
        </p:spPr>
        <p:txBody>
          <a:bodyPr vert="horz" lIns="90663" tIns="45331" rIns="90663" bIns="4533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517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2" y="9374517"/>
            <a:ext cx="2918621" cy="494972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169D9E03-158D-C742-81F2-365397B0D9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1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9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1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6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86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42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39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37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9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96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1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3E805-AD67-8A49-9FD2-C1B778C01ECF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C3CE-42B0-5B4A-A1A3-4F935AA40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5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ボックス 70"/>
          <p:cNvSpPr txBox="1"/>
          <p:nvPr/>
        </p:nvSpPr>
        <p:spPr>
          <a:xfrm>
            <a:off x="252194" y="1255958"/>
            <a:ext cx="630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①What time (     ) (     ) now</a:t>
            </a:r>
            <a:r>
              <a:rPr kumimoji="1" lang="en-US" altLang="ja-JP" sz="28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?</a:t>
            </a:r>
            <a:endParaRPr kumimoji="1" lang="ja-JP" altLang="en-US" sz="28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97224" y="1146047"/>
            <a:ext cx="6436658" cy="1440401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4229100" y="361086"/>
            <a:ext cx="2327649" cy="6784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229100" y="390688"/>
            <a:ext cx="462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/>
              <a:t>class</a:t>
            </a:r>
            <a:endParaRPr kumimoji="1" lang="ja-JP" altLang="en-US" sz="9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123511" y="380136"/>
            <a:ext cx="462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no</a:t>
            </a:r>
            <a:endParaRPr kumimoji="1" lang="ja-JP" altLang="en-US" sz="9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226299" y="709820"/>
            <a:ext cx="4628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name</a:t>
            </a:r>
            <a:endParaRPr kumimoji="1" lang="ja-JP" altLang="en-US" sz="9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559456" y="3376463"/>
            <a:ext cx="150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latin typeface="+mn-ea"/>
                <a:cs typeface="Cooper Black" charset="0"/>
              </a:rPr>
              <a:t>何時に</a:t>
            </a:r>
            <a:endParaRPr lang="en-US" altLang="ja-JP" sz="1400" dirty="0">
              <a:latin typeface="+mn-ea"/>
              <a:cs typeface="Cooper Black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9507" y="4566807"/>
            <a:ext cx="864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/>
              <a:t>Practice</a:t>
            </a:r>
            <a:endParaRPr kumimoji="1" lang="ja-JP" altLang="en-US" sz="1600" dirty="0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745836B-F1E8-BE4F-B231-785D53A1493B}"/>
              </a:ext>
            </a:extLst>
          </p:cNvPr>
          <p:cNvSpPr txBox="1"/>
          <p:nvPr/>
        </p:nvSpPr>
        <p:spPr>
          <a:xfrm>
            <a:off x="155219" y="483965"/>
            <a:ext cx="341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u="sng" dirty="0"/>
              <a:t>What time?</a:t>
            </a:r>
          </a:p>
        </p:txBody>
      </p:sp>
      <p:sp>
        <p:nvSpPr>
          <p:cNvPr id="45" name="右矢印 44">
            <a:extLst>
              <a:ext uri="{FF2B5EF4-FFF2-40B4-BE49-F238E27FC236}">
                <a16:creationId xmlns:a16="http://schemas.microsoft.com/office/drawing/2014/main" id="{1DE2BB55-E65C-3A49-A822-3818D604AB1B}"/>
              </a:ext>
            </a:extLst>
          </p:cNvPr>
          <p:cNvSpPr/>
          <p:nvPr/>
        </p:nvSpPr>
        <p:spPr>
          <a:xfrm>
            <a:off x="1066593" y="2001234"/>
            <a:ext cx="343568" cy="3275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E09E8C4-5950-2841-BF46-CD2A8DB61A14}"/>
              </a:ext>
            </a:extLst>
          </p:cNvPr>
          <p:cNvSpPr txBox="1"/>
          <p:nvPr/>
        </p:nvSpPr>
        <p:spPr>
          <a:xfrm>
            <a:off x="1449309" y="1911892"/>
            <a:ext cx="504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(     )  seven eleven.</a:t>
            </a:r>
            <a:endParaRPr kumimoji="1" lang="ja-JP" altLang="en-US" sz="28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3278D5C-F6FE-CD4A-89E5-A0794E6D1BFC}"/>
              </a:ext>
            </a:extLst>
          </p:cNvPr>
          <p:cNvSpPr txBox="1"/>
          <p:nvPr/>
        </p:nvSpPr>
        <p:spPr>
          <a:xfrm>
            <a:off x="261704" y="2966242"/>
            <a:ext cx="556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②</a:t>
            </a:r>
            <a:r>
              <a:rPr lang="ja-JP" altLang="en-US" sz="2800">
                <a:latin typeface="Comic Sans MS" panose="030F0902030302020204" pitchFamily="66" charset="0"/>
                <a:ea typeface="Cooper Black" charset="0"/>
                <a:cs typeface="Cooper Black" charset="0"/>
              </a:rPr>
              <a:t> </a:t>
            </a:r>
            <a:r>
              <a:rPr lang="en-US" altLang="ja-JP" sz="2800" u="sng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(       ) (      )</a:t>
            </a:r>
            <a:r>
              <a:rPr lang="en-US" altLang="ja-JP" sz="28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 do you get up?</a:t>
            </a:r>
            <a:endParaRPr kumimoji="1" lang="ja-JP" altLang="en-US" sz="28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5A064152-5850-FF41-9F6B-549AE1EA4E31}"/>
              </a:ext>
            </a:extLst>
          </p:cNvPr>
          <p:cNvSpPr/>
          <p:nvPr/>
        </p:nvSpPr>
        <p:spPr>
          <a:xfrm>
            <a:off x="206746" y="2827212"/>
            <a:ext cx="6436658" cy="1568498"/>
          </a:xfrm>
          <a:prstGeom prst="roundRect">
            <a:avLst/>
          </a:prstGeom>
          <a:noFill/>
          <a:ln w="28575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右矢印 53">
            <a:extLst>
              <a:ext uri="{FF2B5EF4-FFF2-40B4-BE49-F238E27FC236}">
                <a16:creationId xmlns:a16="http://schemas.microsoft.com/office/drawing/2014/main" id="{52746874-FFC3-8B4B-8D33-0EF0AF528553}"/>
              </a:ext>
            </a:extLst>
          </p:cNvPr>
          <p:cNvSpPr/>
          <p:nvPr/>
        </p:nvSpPr>
        <p:spPr>
          <a:xfrm>
            <a:off x="1090406" y="3810991"/>
            <a:ext cx="343568" cy="3275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C0D025D-2E49-8B48-B39B-192C52C855DF}"/>
              </a:ext>
            </a:extLst>
          </p:cNvPr>
          <p:cNvSpPr txBox="1"/>
          <p:nvPr/>
        </p:nvSpPr>
        <p:spPr>
          <a:xfrm>
            <a:off x="1449309" y="3677456"/>
            <a:ext cx="504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I get up (     ) </a:t>
            </a:r>
            <a:r>
              <a:rPr lang="en-US" altLang="ja-JP" sz="2800" dirty="0">
                <a:latin typeface="Comic Sans MS" panose="030F0902030302020204" pitchFamily="66" charset="0"/>
                <a:ea typeface="Cooper Black" charset="0"/>
                <a:cs typeface="Cooper Black" charset="0"/>
              </a:rPr>
              <a:t>6:30.</a:t>
            </a:r>
            <a:endParaRPr kumimoji="1" lang="ja-JP" altLang="en-US" sz="2800" dirty="0">
              <a:latin typeface="Comic Sans MS" panose="030F0902030302020204" pitchFamily="66" charset="0"/>
              <a:ea typeface="Cooper Black" charset="0"/>
              <a:cs typeface="Cooper Black" charset="0"/>
            </a:endParaRPr>
          </a:p>
        </p:txBody>
      </p:sp>
      <p:sp>
        <p:nvSpPr>
          <p:cNvPr id="87" name="角丸四角形吹き出し 86">
            <a:extLst>
              <a:ext uri="{FF2B5EF4-FFF2-40B4-BE49-F238E27FC236}">
                <a16:creationId xmlns:a16="http://schemas.microsoft.com/office/drawing/2014/main" id="{BCE0F0DD-3BE2-8F40-8F10-64AD67269125}"/>
              </a:ext>
            </a:extLst>
          </p:cNvPr>
          <p:cNvSpPr/>
          <p:nvPr/>
        </p:nvSpPr>
        <p:spPr>
          <a:xfrm>
            <a:off x="5055251" y="3400025"/>
            <a:ext cx="1690764" cy="987671"/>
          </a:xfrm>
          <a:prstGeom prst="wedgeRoundRectCallout">
            <a:avLst>
              <a:gd name="adj1" fmla="val 13088"/>
              <a:gd name="adj2" fmla="val -885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200">
                <a:solidFill>
                  <a:sysClr val="windowText" lastClr="000000"/>
                </a:solidFill>
              </a:rPr>
              <a:t>「掘った芋いじくるな」</a:t>
            </a:r>
            <a:endParaRPr lang="en-US" altLang="ja-JP" sz="12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>
                <a:solidFill>
                  <a:sysClr val="windowText" lastClr="000000"/>
                </a:solidFill>
              </a:rPr>
              <a:t>って知ってる？</a:t>
            </a:r>
            <a:endParaRPr lang="en-US" altLang="ja-JP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9EEE5147-E934-8A44-B884-45DE3C71AF68}"/>
              </a:ext>
            </a:extLst>
          </p:cNvPr>
          <p:cNvCxnSpPr/>
          <p:nvPr/>
        </p:nvCxnSpPr>
        <p:spPr>
          <a:xfrm>
            <a:off x="1128173" y="6963416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7CC8981D-10B4-D346-B7DB-644A25C77870}"/>
              </a:ext>
            </a:extLst>
          </p:cNvPr>
          <p:cNvCxnSpPr/>
          <p:nvPr/>
        </p:nvCxnSpPr>
        <p:spPr>
          <a:xfrm>
            <a:off x="1128919" y="7301558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0D71E09-35E3-7943-AC3A-D953C970517C}"/>
              </a:ext>
            </a:extLst>
          </p:cNvPr>
          <p:cNvSpPr txBox="1"/>
          <p:nvPr/>
        </p:nvSpPr>
        <p:spPr>
          <a:xfrm>
            <a:off x="1062794" y="4432120"/>
            <a:ext cx="5345658" cy="61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/>
              <a:t>次の絵について質問文と答えをそれぞれ書きましょう。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 dirty="0"/>
              <a:t>①今</a:t>
            </a:r>
            <a:r>
              <a:rPr lang="ja-JP" altLang="en-US" sz="1200"/>
              <a:t>の時刻</a:t>
            </a:r>
            <a:r>
              <a:rPr lang="ja-JP" altLang="en-US" sz="1200" dirty="0"/>
              <a:t>　</a:t>
            </a:r>
            <a:r>
              <a:rPr lang="ja-JP" altLang="en-US" sz="1200"/>
              <a:t>②</a:t>
            </a:r>
            <a:r>
              <a:rPr lang="ja-JP" altLang="en-US" sz="1200" dirty="0"/>
              <a:t>何時にするか</a:t>
            </a:r>
            <a:endParaRPr lang="en-US" altLang="ja-JP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F03157E-4034-2341-BD11-B0E8055122F6}"/>
              </a:ext>
            </a:extLst>
          </p:cNvPr>
          <p:cNvSpPr txBox="1"/>
          <p:nvPr/>
        </p:nvSpPr>
        <p:spPr>
          <a:xfrm>
            <a:off x="4267833" y="1692891"/>
            <a:ext cx="150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+mn-ea"/>
                <a:cs typeface="Cooper Black" charset="0"/>
              </a:rPr>
              <a:t>何か</a:t>
            </a:r>
            <a:endParaRPr lang="en-US" altLang="ja-JP" sz="1400" dirty="0">
              <a:latin typeface="+mn-ea"/>
              <a:cs typeface="Cooper Black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6E9A883-13FA-F045-828B-46139E5B3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04" y="5445716"/>
            <a:ext cx="720580" cy="58903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C462090-6D75-0942-8B66-D35A7AE4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0" y="4954397"/>
            <a:ext cx="752622" cy="752622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3B32A0A-2BCC-6E47-8C9C-AD0D4DFB25D7}"/>
              </a:ext>
            </a:extLst>
          </p:cNvPr>
          <p:cNvSpPr txBox="1"/>
          <p:nvPr/>
        </p:nvSpPr>
        <p:spPr>
          <a:xfrm>
            <a:off x="425853" y="5954235"/>
            <a:ext cx="745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omic Sans MS" pitchFamily="66" charset="0"/>
              </a:rPr>
              <a:t>get up</a:t>
            </a:r>
            <a:endParaRPr kumimoji="1" lang="ja-JP" altLang="en-US" sz="1050" dirty="0">
              <a:latin typeface="Comic Sans MS" pitchFamily="66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114C150-A4E1-794E-B3E5-E1E53884FC24}"/>
              </a:ext>
            </a:extLst>
          </p:cNvPr>
          <p:cNvSpPr txBox="1"/>
          <p:nvPr/>
        </p:nvSpPr>
        <p:spPr>
          <a:xfrm>
            <a:off x="1414592" y="5038351"/>
            <a:ext cx="5113513" cy="1160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①What time is it now?  </a:t>
            </a:r>
            <a:r>
              <a:rPr lang="ja-JP" altLang="en-US">
                <a:latin typeface="Comic Sans MS" charset="0"/>
                <a:ea typeface="Comic Sans MS" charset="0"/>
                <a:cs typeface="Comic Sans MS" charset="0"/>
              </a:rPr>
              <a:t>→</a:t>
            </a:r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kumimoji="1" lang="en-US" altLang="ja-JP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It’s two.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>
                <a:latin typeface="Comic Sans MS" charset="0"/>
                <a:ea typeface="Comic Sans MS" charset="0"/>
                <a:cs typeface="Comic Sans MS" charset="0"/>
              </a:rPr>
              <a:t>②</a:t>
            </a:r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What time do you get up? 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  </a:t>
            </a:r>
            <a:r>
              <a:rPr lang="ja-JP" altLang="en-US">
                <a:latin typeface="Comic Sans MS" charset="0"/>
                <a:ea typeface="Comic Sans MS" charset="0"/>
                <a:cs typeface="Comic Sans MS" charset="0"/>
              </a:rPr>
              <a:t>　　→</a:t>
            </a:r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 I get up at two. </a:t>
            </a:r>
            <a:endParaRPr lang="ja-JP" alt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FFE3AC3-4A77-4743-B9C5-544139B2C012}"/>
              </a:ext>
            </a:extLst>
          </p:cNvPr>
          <p:cNvSpPr txBox="1"/>
          <p:nvPr/>
        </p:nvSpPr>
        <p:spPr>
          <a:xfrm>
            <a:off x="1064147" y="5081156"/>
            <a:ext cx="4428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omic Sans MS" pitchFamily="66" charset="0"/>
              </a:rPr>
              <a:t>(</a:t>
            </a:r>
            <a:r>
              <a:rPr lang="ja-JP" altLang="en-US" sz="1050" dirty="0">
                <a:latin typeface="Comic Sans MS" pitchFamily="66" charset="0"/>
              </a:rPr>
              <a:t>例</a:t>
            </a:r>
            <a:r>
              <a:rPr lang="en-US" altLang="ja-JP" sz="1050" dirty="0">
                <a:latin typeface="Comic Sans MS" pitchFamily="66" charset="0"/>
              </a:rPr>
              <a:t>)</a:t>
            </a:r>
            <a:endParaRPr kumimoji="1" lang="ja-JP" altLang="en-US" sz="1050" dirty="0">
              <a:latin typeface="Comic Sans MS" pitchFamily="66" charset="0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F6A619A0-60A9-D940-9A9A-E8EA6C35C191}"/>
              </a:ext>
            </a:extLst>
          </p:cNvPr>
          <p:cNvCxnSpPr/>
          <p:nvPr/>
        </p:nvCxnSpPr>
        <p:spPr>
          <a:xfrm>
            <a:off x="1114631" y="6601464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図 90">
            <a:extLst>
              <a:ext uri="{FF2B5EF4-FFF2-40B4-BE49-F238E27FC236}">
                <a16:creationId xmlns:a16="http://schemas.microsoft.com/office/drawing/2014/main" id="{EA68E033-C00B-2B48-8347-40BDB323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488" y="6196985"/>
            <a:ext cx="726806" cy="726806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8B87DA3-EC1B-D94B-BD8E-E07A3302A2B1}"/>
              </a:ext>
            </a:extLst>
          </p:cNvPr>
          <p:cNvSpPr txBox="1"/>
          <p:nvPr/>
        </p:nvSpPr>
        <p:spPr>
          <a:xfrm>
            <a:off x="98855" y="7209709"/>
            <a:ext cx="1139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omic Sans MS" pitchFamily="66" charset="0"/>
              </a:rPr>
              <a:t>go to school</a:t>
            </a:r>
            <a:endParaRPr kumimoji="1" lang="ja-JP" altLang="en-US" sz="1050" dirty="0">
              <a:latin typeface="Comic Sans MS" pitchFamily="66" charset="0"/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3B26BB5E-59F4-5D44-82E7-2FE7ED664A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98" t="15785" r="32582" b="18498"/>
          <a:stretch/>
        </p:blipFill>
        <p:spPr>
          <a:xfrm>
            <a:off x="331891" y="6736819"/>
            <a:ext cx="596160" cy="567498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9CA45D8D-0AC6-044B-A09F-AE3DECCF425F}"/>
              </a:ext>
            </a:extLst>
          </p:cNvPr>
          <p:cNvSpPr txBox="1"/>
          <p:nvPr/>
        </p:nvSpPr>
        <p:spPr>
          <a:xfrm>
            <a:off x="992908" y="6248633"/>
            <a:ext cx="4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①</a:t>
            </a:r>
            <a:endParaRPr lang="ja-JP" alt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B56D264D-D93E-D044-A8D5-79690A59FBD0}"/>
              </a:ext>
            </a:extLst>
          </p:cNvPr>
          <p:cNvSpPr txBox="1"/>
          <p:nvPr/>
        </p:nvSpPr>
        <p:spPr>
          <a:xfrm>
            <a:off x="985050" y="6642700"/>
            <a:ext cx="4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②</a:t>
            </a:r>
            <a:endParaRPr lang="ja-JP" alt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7DF61A09-DFFF-0347-BAF3-8E5BA69EEF09}"/>
              </a:ext>
            </a:extLst>
          </p:cNvPr>
          <p:cNvSpPr txBox="1"/>
          <p:nvPr/>
        </p:nvSpPr>
        <p:spPr>
          <a:xfrm>
            <a:off x="31526" y="8398031"/>
            <a:ext cx="1452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omic Sans MS" pitchFamily="66" charset="0"/>
              </a:rPr>
              <a:t>take a bath</a:t>
            </a:r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4729C41D-CEBF-104C-8421-A59AD80AA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44" y="7810157"/>
            <a:ext cx="585396" cy="572502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9C1F04A1-1927-684D-96AA-01EDAE689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0" y="7441857"/>
            <a:ext cx="736600" cy="736600"/>
          </a:xfrm>
          <a:prstGeom prst="rect">
            <a:avLst/>
          </a:prstGeom>
        </p:spPr>
      </p:pic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0B491248-7CD3-D549-9F93-7571072EF9C5}"/>
              </a:ext>
            </a:extLst>
          </p:cNvPr>
          <p:cNvCxnSpPr/>
          <p:nvPr/>
        </p:nvCxnSpPr>
        <p:spPr>
          <a:xfrm>
            <a:off x="1120315" y="8221955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E4475EA7-4391-5B4E-A755-5D6D5AE89075}"/>
              </a:ext>
            </a:extLst>
          </p:cNvPr>
          <p:cNvCxnSpPr/>
          <p:nvPr/>
        </p:nvCxnSpPr>
        <p:spPr>
          <a:xfrm>
            <a:off x="1106773" y="7860003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39FC3E7B-0020-3741-BD56-E258D8AF643F}"/>
              </a:ext>
            </a:extLst>
          </p:cNvPr>
          <p:cNvSpPr txBox="1"/>
          <p:nvPr/>
        </p:nvSpPr>
        <p:spPr>
          <a:xfrm>
            <a:off x="985050" y="7507172"/>
            <a:ext cx="4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①</a:t>
            </a:r>
            <a:endParaRPr lang="ja-JP" alt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4BBD1F1-60E5-D049-A443-A0FDDF9A7CE4}"/>
              </a:ext>
            </a:extLst>
          </p:cNvPr>
          <p:cNvSpPr txBox="1"/>
          <p:nvPr/>
        </p:nvSpPr>
        <p:spPr>
          <a:xfrm>
            <a:off x="977192" y="7901239"/>
            <a:ext cx="4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②</a:t>
            </a:r>
            <a:endParaRPr lang="ja-JP" alt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FA8DE01-5D49-9142-A4DC-F9C65EC8278A}"/>
              </a:ext>
            </a:extLst>
          </p:cNvPr>
          <p:cNvSpPr txBox="1"/>
          <p:nvPr/>
        </p:nvSpPr>
        <p:spPr>
          <a:xfrm>
            <a:off x="118590" y="9513983"/>
            <a:ext cx="9149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Comic Sans MS" pitchFamily="66" charset="0"/>
              </a:rPr>
              <a:t>go to bed</a:t>
            </a: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8DBA345D-C89E-654D-BA64-B6B7C90EF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587707"/>
            <a:ext cx="736600" cy="7366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D0F84CFF-4830-9E47-B941-B682BA2FFA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918" r="10116" b="20469"/>
          <a:stretch/>
        </p:blipFill>
        <p:spPr>
          <a:xfrm>
            <a:off x="303057" y="9219338"/>
            <a:ext cx="596900" cy="338226"/>
          </a:xfrm>
          <a:prstGeom prst="rect">
            <a:avLst/>
          </a:prstGeom>
        </p:spPr>
      </p:pic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191A52EB-10DF-6B49-AB8E-9E35F77BB5D4}"/>
              </a:ext>
            </a:extLst>
          </p:cNvPr>
          <p:cNvCxnSpPr/>
          <p:nvPr/>
        </p:nvCxnSpPr>
        <p:spPr>
          <a:xfrm>
            <a:off x="1124151" y="8525528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825869EF-9905-6B44-9A0D-8814D512F4AC}"/>
              </a:ext>
            </a:extLst>
          </p:cNvPr>
          <p:cNvCxnSpPr/>
          <p:nvPr/>
        </p:nvCxnSpPr>
        <p:spPr>
          <a:xfrm>
            <a:off x="1115547" y="9445925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6FBD682E-AD6A-7942-929B-2B365CDE0287}"/>
              </a:ext>
            </a:extLst>
          </p:cNvPr>
          <p:cNvCxnSpPr/>
          <p:nvPr/>
        </p:nvCxnSpPr>
        <p:spPr>
          <a:xfrm>
            <a:off x="1116293" y="9784067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0EDAC55F-A665-6A4E-A621-54E98EC48C85}"/>
              </a:ext>
            </a:extLst>
          </p:cNvPr>
          <p:cNvCxnSpPr/>
          <p:nvPr/>
        </p:nvCxnSpPr>
        <p:spPr>
          <a:xfrm>
            <a:off x="1102005" y="9083973"/>
            <a:ext cx="54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2D1B84AB-D070-B446-8D05-97105DAA243A}"/>
              </a:ext>
            </a:extLst>
          </p:cNvPr>
          <p:cNvSpPr txBox="1"/>
          <p:nvPr/>
        </p:nvSpPr>
        <p:spPr>
          <a:xfrm>
            <a:off x="980282" y="8731142"/>
            <a:ext cx="4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①</a:t>
            </a:r>
            <a:endParaRPr lang="ja-JP" alt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F9DFC80-E9DA-FB46-BE62-939EC8E1A129}"/>
              </a:ext>
            </a:extLst>
          </p:cNvPr>
          <p:cNvSpPr txBox="1"/>
          <p:nvPr/>
        </p:nvSpPr>
        <p:spPr>
          <a:xfrm>
            <a:off x="972424" y="9125209"/>
            <a:ext cx="4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Comic Sans MS" charset="0"/>
                <a:ea typeface="Comic Sans MS" charset="0"/>
                <a:cs typeface="Comic Sans MS" charset="0"/>
              </a:rPr>
              <a:t>②</a:t>
            </a:r>
            <a:endParaRPr lang="ja-JP" altLang="en-US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7379218-F9C4-8F3E-1CC6-D9EE63986D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1376" y="2054521"/>
            <a:ext cx="862013" cy="8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479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80822</TotalTime>
  <Words>120</Words>
  <Application>Microsoft Macintosh PowerPoint</Application>
  <PresentationFormat>A4 210 x 297 mm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</vt:lpstr>
      <vt:lpstr>Arial</vt:lpstr>
      <vt:lpstr>Calibri</vt:lpstr>
      <vt:lpstr>Calibri Light</vt:lpstr>
      <vt:lpstr>Comic Sans MS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Tomohisa Takamatsu</dc:creator>
  <cp:lastModifiedBy>Tomohisa Takamatsu</cp:lastModifiedBy>
  <cp:revision>840</cp:revision>
  <cp:lastPrinted>2020-10-23T21:38:30Z</cp:lastPrinted>
  <dcterms:created xsi:type="dcterms:W3CDTF">2016-05-26T02:08:47Z</dcterms:created>
  <dcterms:modified xsi:type="dcterms:W3CDTF">2024-12-10T02:26:00Z</dcterms:modified>
</cp:coreProperties>
</file>