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8" r:id="rId3"/>
    <p:sldId id="260" r:id="rId4"/>
    <p:sldId id="261" r:id="rId5"/>
    <p:sldId id="262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2"/>
    <p:restoredTop sz="96028" autoAdjust="0"/>
  </p:normalViewPr>
  <p:slideViewPr>
    <p:cSldViewPr snapToGrid="0">
      <p:cViewPr varScale="1">
        <p:scale>
          <a:sx n="110" d="100"/>
          <a:sy n="110" d="100"/>
        </p:scale>
        <p:origin x="3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松_t13276" userId="3226435c-3ec0-4b68-86c2-249ace4f9328" providerId="ADAL" clId="{97D97CEF-696D-4E31-A427-3652E8F79729}"/>
    <pc:docChg chg="custSel addSld modSld">
      <pc:chgData name="高松_t13276" userId="3226435c-3ec0-4b68-86c2-249ace4f9328" providerId="ADAL" clId="{97D97CEF-696D-4E31-A427-3652E8F79729}" dt="2022-07-11T19:59:43.963" v="25" actId="18131"/>
      <pc:docMkLst>
        <pc:docMk/>
      </pc:docMkLst>
      <pc:sldChg chg="addSp delSp modSp new mod">
        <pc:chgData name="高松_t13276" userId="3226435c-3ec0-4b68-86c2-249ace4f9328" providerId="ADAL" clId="{97D97CEF-696D-4E31-A427-3652E8F79729}" dt="2022-07-11T19:58:58.607" v="21" actId="1076"/>
        <pc:sldMkLst>
          <pc:docMk/>
          <pc:sldMk cId="4224354042" sldId="256"/>
        </pc:sldMkLst>
        <pc:spChg chg="del">
          <ac:chgData name="高松_t13276" userId="3226435c-3ec0-4b68-86c2-249ace4f9328" providerId="ADAL" clId="{97D97CEF-696D-4E31-A427-3652E8F79729}" dt="2022-07-11T19:53:43.758" v="1" actId="478"/>
          <ac:spMkLst>
            <pc:docMk/>
            <pc:sldMk cId="4224354042" sldId="256"/>
            <ac:spMk id="2" creationId="{CE92041C-EE66-FEFA-E2DF-D7FBBDE9888C}"/>
          </ac:spMkLst>
        </pc:spChg>
        <pc:spChg chg="del">
          <ac:chgData name="高松_t13276" userId="3226435c-3ec0-4b68-86c2-249ace4f9328" providerId="ADAL" clId="{97D97CEF-696D-4E31-A427-3652E8F79729}" dt="2022-07-11T19:53:45.801" v="2" actId="478"/>
          <ac:spMkLst>
            <pc:docMk/>
            <pc:sldMk cId="4224354042" sldId="256"/>
            <ac:spMk id="3" creationId="{D879E34F-2FA4-CED1-6756-02BA1302303B}"/>
          </ac:spMkLst>
        </pc:spChg>
        <pc:graphicFrameChg chg="add del mod modGraphic">
          <ac:chgData name="高松_t13276" userId="3226435c-3ec0-4b68-86c2-249ace4f9328" providerId="ADAL" clId="{97D97CEF-696D-4E31-A427-3652E8F79729}" dt="2022-07-11T19:56:12.434" v="12" actId="478"/>
          <ac:graphicFrameMkLst>
            <pc:docMk/>
            <pc:sldMk cId="4224354042" sldId="256"/>
            <ac:graphicFrameMk id="4" creationId="{B6EE1A7E-2AE0-4B2E-700F-E0ADABB83575}"/>
          </ac:graphicFrameMkLst>
        </pc:graphicFrameChg>
        <pc:picChg chg="add mod">
          <ac:chgData name="高松_t13276" userId="3226435c-3ec0-4b68-86c2-249ace4f9328" providerId="ADAL" clId="{97D97CEF-696D-4E31-A427-3652E8F79729}" dt="2022-07-11T19:58:25.095" v="15" actId="1035"/>
          <ac:picMkLst>
            <pc:docMk/>
            <pc:sldMk cId="4224354042" sldId="256"/>
            <ac:picMk id="6" creationId="{CF3E9EEB-FEB7-A4DF-794C-A38A4C08EE7A}"/>
          </ac:picMkLst>
        </pc:picChg>
        <pc:picChg chg="add mod modCrop">
          <ac:chgData name="高松_t13276" userId="3226435c-3ec0-4b68-86c2-249ace4f9328" providerId="ADAL" clId="{97D97CEF-696D-4E31-A427-3652E8F79729}" dt="2022-07-11T19:58:58.607" v="21" actId="1076"/>
          <ac:picMkLst>
            <pc:docMk/>
            <pc:sldMk cId="4224354042" sldId="256"/>
            <ac:picMk id="7" creationId="{6CBFCD43-4F28-4A9B-BCFD-4957C0FDF28E}"/>
          </ac:picMkLst>
        </pc:picChg>
      </pc:sldChg>
      <pc:sldChg chg="modSp add mod">
        <pc:chgData name="高松_t13276" userId="3226435c-3ec0-4b68-86c2-249ace4f9328" providerId="ADAL" clId="{97D97CEF-696D-4E31-A427-3652E8F79729}" dt="2022-07-11T19:59:26.699" v="24" actId="18131"/>
        <pc:sldMkLst>
          <pc:docMk/>
          <pc:sldMk cId="3352995362" sldId="257"/>
        </pc:sldMkLst>
        <pc:picChg chg="mod modCrop">
          <ac:chgData name="高松_t13276" userId="3226435c-3ec0-4b68-86c2-249ace4f9328" providerId="ADAL" clId="{97D97CEF-696D-4E31-A427-3652E8F79729}" dt="2022-07-11T19:59:26.699" v="24" actId="18131"/>
          <ac:picMkLst>
            <pc:docMk/>
            <pc:sldMk cId="3352995362" sldId="257"/>
            <ac:picMk id="7" creationId="{6CBFCD43-4F28-4A9B-BCFD-4957C0FDF28E}"/>
          </ac:picMkLst>
        </pc:picChg>
      </pc:sldChg>
      <pc:sldChg chg="modSp add mod">
        <pc:chgData name="高松_t13276" userId="3226435c-3ec0-4b68-86c2-249ace4f9328" providerId="ADAL" clId="{97D97CEF-696D-4E31-A427-3652E8F79729}" dt="2022-07-11T19:59:43.963" v="25" actId="18131"/>
        <pc:sldMkLst>
          <pc:docMk/>
          <pc:sldMk cId="2515936876" sldId="258"/>
        </pc:sldMkLst>
        <pc:picChg chg="mod modCrop">
          <ac:chgData name="高松_t13276" userId="3226435c-3ec0-4b68-86c2-249ace4f9328" providerId="ADAL" clId="{97D97CEF-696D-4E31-A427-3652E8F79729}" dt="2022-07-11T19:59:43.963" v="25" actId="18131"/>
          <ac:picMkLst>
            <pc:docMk/>
            <pc:sldMk cId="2515936876" sldId="258"/>
            <ac:picMk id="7" creationId="{6CBFCD43-4F28-4A9B-BCFD-4957C0FDF2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0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2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14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2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30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77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3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99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54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2B25-A9D4-4EA0-A879-EE4BB3D95C3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7C80FB-1F83-B879-A44A-D4854B062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単項式</a:t>
            </a:r>
            <a:r>
              <a:rPr kumimoji="1" lang="en-US" altLang="ja-JP" dirty="0"/>
              <a:t>30</a:t>
            </a:r>
            <a:r>
              <a:rPr kumimoji="1" lang="ja-JP" altLang="en-US"/>
              <a:t>枚</a:t>
            </a:r>
            <a:br>
              <a:rPr kumimoji="1" lang="en-US" altLang="ja-JP" dirty="0"/>
            </a:br>
            <a:r>
              <a:rPr kumimoji="1" lang="ja-JP" altLang="en-US"/>
              <a:t>多項式</a:t>
            </a:r>
            <a:r>
              <a:rPr lang="en-US" altLang="ja-JP" dirty="0"/>
              <a:t>3</a:t>
            </a:r>
            <a:r>
              <a:rPr kumimoji="1" lang="en-US" altLang="ja-JP" dirty="0"/>
              <a:t>0</a:t>
            </a:r>
            <a:r>
              <a:rPr kumimoji="1" lang="ja-JP" altLang="en-US"/>
              <a:t>枚</a:t>
            </a:r>
            <a:br>
              <a:rPr kumimoji="1" lang="en-US" altLang="ja-JP" dirty="0"/>
            </a:br>
            <a:r>
              <a:rPr kumimoji="1" lang="ja-JP" altLang="en-US"/>
              <a:t>ノイズ</a:t>
            </a:r>
            <a:r>
              <a:rPr kumimoji="1" lang="en-US" altLang="ja-JP" dirty="0"/>
              <a:t>20</a:t>
            </a:r>
            <a:r>
              <a:rPr kumimoji="1" lang="ja-JP" altLang="en-US"/>
              <a:t>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5ECC6E5-C786-7AB2-BCDA-949A40211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/>
              <a:t>壊れた宇宙船を直せ！カードデータ</a:t>
            </a:r>
          </a:p>
        </p:txBody>
      </p:sp>
    </p:spTree>
    <p:extLst>
      <p:ext uri="{BB962C8B-B14F-4D97-AF65-F5344CB8AC3E}">
        <p14:creationId xmlns:p14="http://schemas.microsoft.com/office/powerpoint/2010/main" val="376014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8E33C18-0B6A-B6EB-005F-6A64D6183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36801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75440740"/>
                    </a:ext>
                  </a:extLst>
                </a:gridCol>
                <a:gridCol w="1675150">
                  <a:extLst>
                    <a:ext uri="{9D8B030D-6E8A-4147-A177-3AD203B41FA5}">
                      <a16:colId xmlns:a16="http://schemas.microsoft.com/office/drawing/2014/main" val="1777479870"/>
                    </a:ext>
                  </a:extLst>
                </a:gridCol>
                <a:gridCol w="1753850">
                  <a:extLst>
                    <a:ext uri="{9D8B030D-6E8A-4147-A177-3AD203B41FA5}">
                      <a16:colId xmlns:a16="http://schemas.microsoft.com/office/drawing/2014/main" val="366125974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95242378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91827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1069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1059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15703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12759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202E9985-7B51-BA85-C6F0-026B0A9A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203200"/>
            <a:ext cx="1643063" cy="16430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ECB9663-6F65-0D02-5082-0B2B510B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203200"/>
            <a:ext cx="1643063" cy="164306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51023DA-D519-D092-F853-F9465875D2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203200"/>
            <a:ext cx="1643063" cy="16430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AF84BB4-8C0C-E226-84C8-6FC5AAEE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203200"/>
            <a:ext cx="1643063" cy="164306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977169F-80E3-A419-5465-F5DE979B22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2155825"/>
            <a:ext cx="1643063" cy="164306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7398EC0-891F-9F20-BB66-4E167E5C93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2155825"/>
            <a:ext cx="1643063" cy="164306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9602936-631E-C485-4B75-4BA6DFF8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2155825"/>
            <a:ext cx="1643063" cy="164306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6E817EC3-5B01-940E-B3BC-2335E78453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2155825"/>
            <a:ext cx="1643063" cy="164306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B0DF3C9-7F9D-0790-43F2-79FEEE85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7" y="4151314"/>
            <a:ext cx="1643063" cy="164306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66B32BD-205E-FF00-5143-B2AEB5976E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6" y="4151314"/>
            <a:ext cx="1643063" cy="164306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467FD462-38E8-BDE6-DC9C-38450452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31" y="4151314"/>
            <a:ext cx="1643063" cy="164306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54090AC-2F04-2DA8-BE2A-3D807F4C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3" y="4151314"/>
            <a:ext cx="1643063" cy="16430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791C57D4-9E07-530F-05A8-85E0B22AB2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7" y="6103939"/>
            <a:ext cx="1643063" cy="1643063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5BCD9674-F5E1-1DE5-5751-C5C22FBE13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6" y="6103939"/>
            <a:ext cx="1643063" cy="1643063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8E8AC371-D15D-EB5D-9DE6-61F754F4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31" y="6103939"/>
            <a:ext cx="1643063" cy="1643063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AFD213FA-0DB8-C9A9-297E-1BDD21926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3" y="6103939"/>
            <a:ext cx="1643063" cy="1643063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ECB7879-3379-BA7C-61AC-B4A1DCB108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8099428"/>
            <a:ext cx="1643063" cy="1643063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053CF9DF-0960-5E9D-610A-D95B856422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8099428"/>
            <a:ext cx="1643063" cy="1643063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E28C8A41-4EC0-FEA6-5503-F8CB4DFD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8099428"/>
            <a:ext cx="1643063" cy="1643063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DF2C648E-C101-27AA-4A59-9CEFF52871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8099428"/>
            <a:ext cx="1643063" cy="16430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6D24DB7F-7742-B8B8-6077-9CC0D34FCF72}"/>
                  </a:ext>
                </a:extLst>
              </p:cNvPr>
              <p:cNvSpPr txBox="1"/>
              <p:nvPr/>
            </p:nvSpPr>
            <p:spPr>
              <a:xfrm>
                <a:off x="532385" y="715826"/>
                <a:ext cx="5510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6D24DB7F-7742-B8B8-6077-9CC0D34FC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85" y="715826"/>
                <a:ext cx="551048" cy="492443"/>
              </a:xfrm>
              <a:prstGeom prst="rect">
                <a:avLst/>
              </a:prstGeom>
              <a:blipFill>
                <a:blip r:embed="rId3"/>
                <a:stretch>
                  <a:fillRect l="-15556" r="-13333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794D4467-5013-F9F0-AAC9-129F5D926F49}"/>
                  </a:ext>
                </a:extLst>
              </p:cNvPr>
              <p:cNvSpPr txBox="1"/>
              <p:nvPr/>
            </p:nvSpPr>
            <p:spPr>
              <a:xfrm>
                <a:off x="2151782" y="726139"/>
                <a:ext cx="6930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794D4467-5013-F9F0-AAC9-129F5D926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82" y="726139"/>
                <a:ext cx="693075" cy="492443"/>
              </a:xfrm>
              <a:prstGeom prst="rect">
                <a:avLst/>
              </a:prstGeom>
              <a:blipFill>
                <a:blip r:embed="rId4"/>
                <a:stretch>
                  <a:fillRect l="-1786" r="-17857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11B463A1-99B6-9987-DDFB-41BBB84A73BA}"/>
                  </a:ext>
                </a:extLst>
              </p:cNvPr>
              <p:cNvSpPr txBox="1"/>
              <p:nvPr/>
            </p:nvSpPr>
            <p:spPr>
              <a:xfrm>
                <a:off x="3969478" y="726139"/>
                <a:ext cx="5263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11B463A1-99B6-9987-DDFB-41BBB84A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78" y="726139"/>
                <a:ext cx="526363" cy="492443"/>
              </a:xfrm>
              <a:prstGeom prst="rect">
                <a:avLst/>
              </a:prstGeom>
              <a:blipFill>
                <a:blip r:embed="rId5"/>
                <a:stretch>
                  <a:fillRect l="-16279" r="-6977" b="-51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117408C2-1352-53D7-1960-CFB35BF5F884}"/>
                  </a:ext>
                </a:extLst>
              </p:cNvPr>
              <p:cNvSpPr txBox="1"/>
              <p:nvPr/>
            </p:nvSpPr>
            <p:spPr>
              <a:xfrm>
                <a:off x="5701475" y="740227"/>
                <a:ext cx="5598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117408C2-1352-53D7-1960-CFB35BF5F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75" y="740227"/>
                <a:ext cx="559832" cy="492443"/>
              </a:xfrm>
              <a:prstGeom prst="rect">
                <a:avLst/>
              </a:prstGeom>
              <a:blipFill>
                <a:blip r:embed="rId6"/>
                <a:stretch>
                  <a:fillRect l="-15556" r="-8889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0E5EEEE1-BB62-0B83-C403-8AC44E9A57AB}"/>
                  </a:ext>
                </a:extLst>
              </p:cNvPr>
              <p:cNvSpPr txBox="1"/>
              <p:nvPr/>
            </p:nvSpPr>
            <p:spPr>
              <a:xfrm>
                <a:off x="428212" y="2667862"/>
                <a:ext cx="6871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0E5EEEE1-BB62-0B83-C403-8AC44E9A5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2" y="2667862"/>
                <a:ext cx="687111" cy="492443"/>
              </a:xfrm>
              <a:prstGeom prst="rect">
                <a:avLst/>
              </a:prstGeom>
              <a:blipFill>
                <a:blip r:embed="rId7"/>
                <a:stretch>
                  <a:fillRect l="-1818" r="-12727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09CBDD1D-0B19-C57C-FAC3-9DE3FA9E5502}"/>
                  </a:ext>
                </a:extLst>
              </p:cNvPr>
              <p:cNvSpPr txBox="1"/>
              <p:nvPr/>
            </p:nvSpPr>
            <p:spPr>
              <a:xfrm>
                <a:off x="2276853" y="2667862"/>
                <a:ext cx="5227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09CBDD1D-0B19-C57C-FAC3-9DE3FA9E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53" y="2667862"/>
                <a:ext cx="522772" cy="492443"/>
              </a:xfrm>
              <a:prstGeom prst="rect">
                <a:avLst/>
              </a:prstGeom>
              <a:blipFill>
                <a:blip r:embed="rId8"/>
                <a:stretch>
                  <a:fillRect l="-19048" r="-7143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D87D0245-7D67-26B3-EA8D-0EB1013A4689}"/>
                  </a:ext>
                </a:extLst>
              </p:cNvPr>
              <p:cNvSpPr txBox="1"/>
              <p:nvPr/>
            </p:nvSpPr>
            <p:spPr>
              <a:xfrm>
                <a:off x="3992658" y="2667862"/>
                <a:ext cx="5236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D87D0245-7D67-26B3-EA8D-0EB1013A4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58" y="2667862"/>
                <a:ext cx="523605" cy="492443"/>
              </a:xfrm>
              <a:prstGeom prst="rect">
                <a:avLst/>
              </a:prstGeom>
              <a:blipFill>
                <a:blip r:embed="rId9"/>
                <a:stretch>
                  <a:fillRect l="-9524" t="-2564" r="-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A6AE25BE-98A0-2FE8-51F0-16D081FCC11A}"/>
                  </a:ext>
                </a:extLst>
              </p:cNvPr>
              <p:cNvSpPr txBox="1"/>
              <p:nvPr/>
            </p:nvSpPr>
            <p:spPr>
              <a:xfrm>
                <a:off x="5645723" y="2667862"/>
                <a:ext cx="6686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-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A6AE25BE-98A0-2FE8-51F0-16D081FCC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723" y="2667862"/>
                <a:ext cx="668645" cy="492443"/>
              </a:xfrm>
              <a:prstGeom prst="rect">
                <a:avLst/>
              </a:prstGeom>
              <a:blipFill>
                <a:blip r:embed="rId10"/>
                <a:stretch>
                  <a:fillRect l="-1852" t="-2564" r="-3704" b="-256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EC384708-1184-FD1B-7692-C997A2C968F8}"/>
                  </a:ext>
                </a:extLst>
              </p:cNvPr>
              <p:cNvSpPr txBox="1"/>
              <p:nvPr/>
            </p:nvSpPr>
            <p:spPr>
              <a:xfrm>
                <a:off x="728898" y="4744233"/>
                <a:ext cx="6173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3200" b="0" dirty="0">
                    <a:ea typeface="Cambria Math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EC384708-1184-FD1B-7692-C997A2C9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98" y="4744233"/>
                <a:ext cx="617348" cy="492443"/>
              </a:xfrm>
              <a:prstGeom prst="rect">
                <a:avLst/>
              </a:prstGeom>
              <a:blipFill>
                <a:blip r:embed="rId11"/>
                <a:stretch>
                  <a:fillRect l="-40000" t="-25000" r="-10000" b="-4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4CB0E9C4-859B-2655-8D05-2E043B99ECC1}"/>
                  </a:ext>
                </a:extLst>
              </p:cNvPr>
              <p:cNvSpPr txBox="1"/>
              <p:nvPr/>
            </p:nvSpPr>
            <p:spPr>
              <a:xfrm>
                <a:off x="2219146" y="4744232"/>
                <a:ext cx="8874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-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4CB0E9C4-859B-2655-8D05-2E043B99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46" y="4744232"/>
                <a:ext cx="887486" cy="492443"/>
              </a:xfrm>
              <a:prstGeom prst="rect">
                <a:avLst/>
              </a:prstGeom>
              <a:blipFill>
                <a:blip r:embed="rId12"/>
                <a:stretch>
                  <a:fillRect l="-1408" t="-2500" r="-4225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9EF8711B-2D16-3D03-902D-0C386E2EB624}"/>
                  </a:ext>
                </a:extLst>
              </p:cNvPr>
              <p:cNvSpPr txBox="1"/>
              <p:nvPr/>
            </p:nvSpPr>
            <p:spPr>
              <a:xfrm>
                <a:off x="3901029" y="4744231"/>
                <a:ext cx="8061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𝓍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9EF8711B-2D16-3D03-902D-0C386E2EB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29" y="4744231"/>
                <a:ext cx="806118" cy="492443"/>
              </a:xfrm>
              <a:prstGeom prst="rect">
                <a:avLst/>
              </a:prstGeom>
              <a:blipFill>
                <a:blip r:embed="rId13"/>
                <a:stretch>
                  <a:fillRect l="-10938" r="-4688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AA2CB801-B6DE-A189-001B-E5AA9D8CECEC}"/>
                  </a:ext>
                </a:extLst>
              </p:cNvPr>
              <p:cNvSpPr txBox="1"/>
              <p:nvPr/>
            </p:nvSpPr>
            <p:spPr>
              <a:xfrm>
                <a:off x="5631518" y="4744230"/>
                <a:ext cx="8962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-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AA2CB801-B6DE-A189-001B-E5AA9D8CE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518" y="4744230"/>
                <a:ext cx="896271" cy="492443"/>
              </a:xfrm>
              <a:prstGeom prst="rect">
                <a:avLst/>
              </a:prstGeom>
              <a:blipFill>
                <a:blip r:embed="rId14"/>
                <a:stretch>
                  <a:fillRect l="-1389" t="-2500" r="-2778" b="-3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69595F8F-6A48-704A-20B3-2A2F1E9256BA}"/>
                  </a:ext>
                </a:extLst>
              </p:cNvPr>
              <p:cNvSpPr txBox="1"/>
              <p:nvPr/>
            </p:nvSpPr>
            <p:spPr>
              <a:xfrm>
                <a:off x="697884" y="6739722"/>
                <a:ext cx="63780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3200" dirty="0"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69595F8F-6A48-704A-20B3-2A2F1E925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84" y="6739722"/>
                <a:ext cx="637803" cy="492443"/>
              </a:xfrm>
              <a:prstGeom prst="rect">
                <a:avLst/>
              </a:prstGeom>
              <a:blipFill>
                <a:blip r:embed="rId15"/>
                <a:stretch>
                  <a:fillRect l="-36538" t="-25000" r="-9615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95B25B37-21A3-1D43-E079-38666964D9CC}"/>
                  </a:ext>
                </a:extLst>
              </p:cNvPr>
              <p:cNvSpPr txBox="1"/>
              <p:nvPr/>
            </p:nvSpPr>
            <p:spPr>
              <a:xfrm>
                <a:off x="2365217" y="6791316"/>
                <a:ext cx="6328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3200" dirty="0">
                    <a:ea typeface="Cambria Math" panose="02040503050406030204" pitchFamily="18" charset="0"/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95B25B37-21A3-1D43-E079-38666964D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217" y="6791316"/>
                <a:ext cx="632866" cy="492443"/>
              </a:xfrm>
              <a:prstGeom prst="rect">
                <a:avLst/>
              </a:prstGeom>
              <a:blipFill>
                <a:blip r:embed="rId16"/>
                <a:stretch>
                  <a:fillRect l="-37255" t="-22500" r="-9804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FAC2F8BA-A7B5-5437-D946-04A712D861E4}"/>
                  </a:ext>
                </a:extLst>
              </p:cNvPr>
              <p:cNvSpPr txBox="1"/>
              <p:nvPr/>
            </p:nvSpPr>
            <p:spPr>
              <a:xfrm>
                <a:off x="3773707" y="6739722"/>
                <a:ext cx="10838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-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FAC2F8BA-A7B5-5437-D946-04A712D86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7" y="6739722"/>
                <a:ext cx="1083822" cy="492443"/>
              </a:xfrm>
              <a:prstGeom prst="rect">
                <a:avLst/>
              </a:prstGeom>
              <a:blipFill>
                <a:blip r:embed="rId17"/>
                <a:stretch>
                  <a:fillRect l="-1163" t="-2500" r="-2326" b="-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0FD17EC3-593E-837D-07D2-4B2B446E7794}"/>
                  </a:ext>
                </a:extLst>
              </p:cNvPr>
              <p:cNvSpPr txBox="1"/>
              <p:nvPr/>
            </p:nvSpPr>
            <p:spPr>
              <a:xfrm>
                <a:off x="5338707" y="6739722"/>
                <a:ext cx="12150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0FD17EC3-593E-837D-07D2-4B2B446E7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707" y="6739722"/>
                <a:ext cx="1215076" cy="492443"/>
              </a:xfrm>
              <a:prstGeom prst="rect">
                <a:avLst/>
              </a:prstGeom>
              <a:blipFill>
                <a:blip r:embed="rId18"/>
                <a:stretch>
                  <a:fillRect l="-7292" t="-2500" r="-7292" b="-2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99A46A3E-9A48-1589-C97D-4A1069B37B94}"/>
                  </a:ext>
                </a:extLst>
              </p:cNvPr>
              <p:cNvSpPr txBox="1"/>
              <p:nvPr/>
            </p:nvSpPr>
            <p:spPr>
              <a:xfrm>
                <a:off x="500815" y="8692347"/>
                <a:ext cx="7800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99A46A3E-9A48-1589-C97D-4A1069B37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15" y="8692347"/>
                <a:ext cx="780085" cy="492443"/>
              </a:xfrm>
              <a:prstGeom prst="rect">
                <a:avLst/>
              </a:prstGeom>
              <a:blipFill>
                <a:blip r:embed="rId19"/>
                <a:stretch>
                  <a:fillRect l="-11290" r="-11290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582011F8-EFC6-1439-0CDA-4BDE31D4C7D8}"/>
                  </a:ext>
                </a:extLst>
              </p:cNvPr>
              <p:cNvSpPr txBox="1"/>
              <p:nvPr/>
            </p:nvSpPr>
            <p:spPr>
              <a:xfrm>
                <a:off x="1934893" y="8714781"/>
                <a:ext cx="10864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582011F8-EFC6-1439-0CDA-4BDE31D4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93" y="8714781"/>
                <a:ext cx="1086451" cy="492443"/>
              </a:xfrm>
              <a:prstGeom prst="rect">
                <a:avLst/>
              </a:prstGeom>
              <a:blipFill>
                <a:blip r:embed="rId20"/>
                <a:stretch>
                  <a:fillRect l="-1149" t="-2564" r="-2299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6B49C896-5557-540B-32A9-BD6538C51285}"/>
                  </a:ext>
                </a:extLst>
              </p:cNvPr>
              <p:cNvSpPr txBox="1"/>
              <p:nvPr/>
            </p:nvSpPr>
            <p:spPr>
              <a:xfrm>
                <a:off x="3924179" y="8692347"/>
                <a:ext cx="7520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6B49C896-5557-540B-32A9-BD6538C51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79" y="8692347"/>
                <a:ext cx="752001" cy="492443"/>
              </a:xfrm>
              <a:prstGeom prst="rect">
                <a:avLst/>
              </a:prstGeom>
              <a:blipFill>
                <a:blip r:embed="rId21"/>
                <a:stretch>
                  <a:fillRect l="-13333" r="-5000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8BAC03B-0B8B-2338-A57F-0CB9E2BC4E28}"/>
                  </a:ext>
                </a:extLst>
              </p:cNvPr>
              <p:cNvSpPr txBox="1"/>
              <p:nvPr/>
            </p:nvSpPr>
            <p:spPr>
              <a:xfrm>
                <a:off x="5450353" y="8692346"/>
                <a:ext cx="11431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-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𝓍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8BAC03B-0B8B-2338-A57F-0CB9E2BC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53" y="8692346"/>
                <a:ext cx="1143133" cy="492443"/>
              </a:xfrm>
              <a:prstGeom prst="rect">
                <a:avLst/>
              </a:prstGeom>
              <a:blipFill>
                <a:blip r:embed="rId22"/>
                <a:stretch>
                  <a:fillRect l="-1099" t="-2500" r="-2198" b="-2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4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257B4-24BD-E0EB-08F4-A66795AB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92A58B8-0E5C-466E-2A8E-AEB929BD3F52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75440740"/>
                    </a:ext>
                  </a:extLst>
                </a:gridCol>
                <a:gridCol w="1675150">
                  <a:extLst>
                    <a:ext uri="{9D8B030D-6E8A-4147-A177-3AD203B41FA5}">
                      <a16:colId xmlns:a16="http://schemas.microsoft.com/office/drawing/2014/main" val="1777479870"/>
                    </a:ext>
                  </a:extLst>
                </a:gridCol>
                <a:gridCol w="1753850">
                  <a:extLst>
                    <a:ext uri="{9D8B030D-6E8A-4147-A177-3AD203B41FA5}">
                      <a16:colId xmlns:a16="http://schemas.microsoft.com/office/drawing/2014/main" val="366125974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95242378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91827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1069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1059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15703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12759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87E1D6EC-CF70-DD9E-49B5-956AEB9EAA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203200"/>
            <a:ext cx="1643063" cy="16430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D7A1350-0E16-31F0-B554-CE1738D2A1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203200"/>
            <a:ext cx="1643063" cy="164306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DC44C0C-2D04-C5C3-E0C9-63184D9DDA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203200"/>
            <a:ext cx="1643063" cy="16430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0E14ECC-0F92-1731-7C93-45B0787F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203200"/>
            <a:ext cx="1643063" cy="164306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7EDCD3A-C66E-4BE6-8974-41BC8BF678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2155825"/>
            <a:ext cx="1643063" cy="164306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9A5DDBD-340A-21EE-54F7-A97B5AD1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2155825"/>
            <a:ext cx="1643063" cy="164306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22F0D3DD-D161-C8A5-237E-B2F053D3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2155825"/>
            <a:ext cx="1643063" cy="164306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A4498B5-EB55-5E15-AE0A-997538CB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2155825"/>
            <a:ext cx="1643063" cy="164306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4E737A58-A3C2-9A9D-AE38-9E34FFA4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7" y="4151314"/>
            <a:ext cx="1643063" cy="164306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890B748-F4AE-9688-6445-84B9B1C8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6" y="4151314"/>
            <a:ext cx="1643063" cy="164306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F70ACAD-CE50-D9AE-290B-60737D7D46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31" y="4151314"/>
            <a:ext cx="1643063" cy="164306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112A57C-60EC-6B6F-34E4-F9003E9E2A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3" y="4151314"/>
            <a:ext cx="1643063" cy="16430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FA24AA0-D2F5-5859-24BF-0B6456613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7" y="6103939"/>
            <a:ext cx="1643063" cy="1643063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2F711D58-79B4-C7E7-3B56-B9D0097A7B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6" y="6103939"/>
            <a:ext cx="1643063" cy="1643063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7854274F-14A1-1826-162C-27B42F3613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31" y="6103939"/>
            <a:ext cx="1643063" cy="1643063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79DB817B-4BE0-F27F-A80D-6201A3DD20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3" y="6103939"/>
            <a:ext cx="1643063" cy="1643063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FBE70BD6-3CC9-55B3-5928-C3468A99A9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8099428"/>
            <a:ext cx="1643063" cy="1643063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FC00F44C-C246-487F-4014-7946630C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8099428"/>
            <a:ext cx="1643063" cy="1643063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9742082C-C50F-E4B5-A7F3-20EC436A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8099428"/>
            <a:ext cx="1643063" cy="1643063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27F54C0E-7146-A5F2-DCB8-8D9B02159E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8099428"/>
            <a:ext cx="1643063" cy="16430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D82E6ED-989A-C506-8634-ED5065ACD92A}"/>
                  </a:ext>
                </a:extLst>
              </p:cNvPr>
              <p:cNvSpPr txBox="1"/>
              <p:nvPr/>
            </p:nvSpPr>
            <p:spPr>
              <a:xfrm>
                <a:off x="289314" y="762126"/>
                <a:ext cx="9736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𝑥𝑦𝑧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D82E6ED-989A-C506-8634-ED5065ACD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4" y="762126"/>
                <a:ext cx="973600" cy="492443"/>
              </a:xfrm>
              <a:prstGeom prst="rect">
                <a:avLst/>
              </a:prstGeom>
              <a:blipFill>
                <a:blip r:embed="rId3"/>
                <a:stretch>
                  <a:fillRect l="-12821" r="-1282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5719BDE-5DC0-DD16-2720-9A5392AAA99F}"/>
                  </a:ext>
                </a:extLst>
              </p:cNvPr>
              <p:cNvSpPr txBox="1"/>
              <p:nvPr/>
            </p:nvSpPr>
            <p:spPr>
              <a:xfrm>
                <a:off x="1875837" y="807164"/>
                <a:ext cx="13107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5719BDE-5DC0-DD16-2720-9A5392AA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837" y="807164"/>
                <a:ext cx="1310743" cy="492443"/>
              </a:xfrm>
              <a:prstGeom prst="rect">
                <a:avLst/>
              </a:prstGeom>
              <a:blipFill>
                <a:blip r:embed="rId4"/>
                <a:stretch>
                  <a:fillRect l="-952" t="-2500" r="-952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593D308-74E3-DF04-49A5-96B22F9B4A8E}"/>
                  </a:ext>
                </a:extLst>
              </p:cNvPr>
              <p:cNvSpPr txBox="1"/>
              <p:nvPr/>
            </p:nvSpPr>
            <p:spPr>
              <a:xfrm>
                <a:off x="3581862" y="807164"/>
                <a:ext cx="14323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593D308-74E3-DF04-49A5-96B22F9B4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62" y="807164"/>
                <a:ext cx="1432315" cy="492443"/>
              </a:xfrm>
              <a:prstGeom prst="rect">
                <a:avLst/>
              </a:prstGeom>
              <a:blipFill>
                <a:blip r:embed="rId5"/>
                <a:stretch>
                  <a:fillRect l="-6140" t="-2500" r="-2632" b="-2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CDD4268-82DD-8D19-D072-01884EF22722}"/>
                  </a:ext>
                </a:extLst>
              </p:cNvPr>
              <p:cNvSpPr txBox="1"/>
              <p:nvPr/>
            </p:nvSpPr>
            <p:spPr>
              <a:xfrm>
                <a:off x="5359398" y="807164"/>
                <a:ext cx="13177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>
                          <a:ea typeface="Cambria Math" panose="02040503050406030204" pitchFamily="18" charset="0"/>
                        </a:rPr>
                        <m:t>𝒸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CDD4268-82DD-8D19-D072-01884EF22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398" y="807164"/>
                <a:ext cx="1317733" cy="492443"/>
              </a:xfrm>
              <a:prstGeom prst="rect">
                <a:avLst/>
              </a:prstGeom>
              <a:blipFill>
                <a:blip r:embed="rId6"/>
                <a:stretch>
                  <a:fillRect t="-2500" r="-2857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97BBB69-A1A3-97D7-0DF9-B2CE51C4B00B}"/>
                  </a:ext>
                </a:extLst>
              </p:cNvPr>
              <p:cNvSpPr txBox="1"/>
              <p:nvPr/>
            </p:nvSpPr>
            <p:spPr>
              <a:xfrm>
                <a:off x="271270" y="2820113"/>
                <a:ext cx="9802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97BBB69-A1A3-97D7-0DF9-B2CE51C4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70" y="2820113"/>
                <a:ext cx="980268" cy="492443"/>
              </a:xfrm>
              <a:prstGeom prst="rect">
                <a:avLst/>
              </a:prstGeom>
              <a:blipFill>
                <a:blip r:embed="rId7"/>
                <a:stretch>
                  <a:fillRect l="-10256" t="-2564" r="-8974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C3C76BC-E93D-85A7-8FC4-D1583E5389FC}"/>
                  </a:ext>
                </a:extLst>
              </p:cNvPr>
              <p:cNvSpPr txBox="1"/>
              <p:nvPr/>
            </p:nvSpPr>
            <p:spPr>
              <a:xfrm>
                <a:off x="1768750" y="2808539"/>
                <a:ext cx="15996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C3C76BC-E93D-85A7-8FC4-D1583E538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50" y="2808539"/>
                <a:ext cx="1599604" cy="492443"/>
              </a:xfrm>
              <a:prstGeom prst="rect">
                <a:avLst/>
              </a:prstGeom>
              <a:blipFill>
                <a:blip r:embed="rId8"/>
                <a:stretch>
                  <a:fillRect l="-5512" t="-2564" r="-1575" b="-256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67F49C-8E21-2AE8-2CF1-35A80D92A720}"/>
                  </a:ext>
                </a:extLst>
              </p:cNvPr>
              <p:cNvSpPr txBox="1"/>
              <p:nvPr/>
            </p:nvSpPr>
            <p:spPr>
              <a:xfrm>
                <a:off x="3535222" y="2752567"/>
                <a:ext cx="12713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𝑚𝑛𝑝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67F49C-8E21-2AE8-2CF1-35A80D92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22" y="2752567"/>
                <a:ext cx="1271374" cy="492443"/>
              </a:xfrm>
              <a:prstGeom prst="rect">
                <a:avLst/>
              </a:prstGeom>
              <a:blipFill>
                <a:blip r:embed="rId9"/>
                <a:stretch>
                  <a:fillRect l="-990" r="-9901" b="-3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A84D78-4F40-F639-DAF9-49245A1D668A}"/>
                  </a:ext>
                </a:extLst>
              </p:cNvPr>
              <p:cNvSpPr txBox="1"/>
              <p:nvPr/>
            </p:nvSpPr>
            <p:spPr>
              <a:xfrm>
                <a:off x="5412688" y="2794644"/>
                <a:ext cx="11906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A84D78-4F40-F639-DAF9-49245A1D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88" y="2794644"/>
                <a:ext cx="1190647" cy="492443"/>
              </a:xfrm>
              <a:prstGeom prst="rect">
                <a:avLst/>
              </a:prstGeom>
              <a:blipFill>
                <a:blip r:embed="rId10"/>
                <a:stretch>
                  <a:fillRect l="-7447" r="-3191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6B44498-2640-64D4-ED10-EAEC3511727D}"/>
                  </a:ext>
                </a:extLst>
              </p:cNvPr>
              <p:cNvSpPr txBox="1"/>
              <p:nvPr/>
            </p:nvSpPr>
            <p:spPr>
              <a:xfrm>
                <a:off x="231193" y="4726623"/>
                <a:ext cx="13066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6B44498-2640-64D4-ED10-EAEC35117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93" y="4726623"/>
                <a:ext cx="1306640" cy="492443"/>
              </a:xfrm>
              <a:prstGeom prst="rect">
                <a:avLst/>
              </a:prstGeom>
              <a:blipFill>
                <a:blip r:embed="rId11"/>
                <a:stretch>
                  <a:fillRect l="-971" t="-2564" r="-2913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DBB5167-0A30-D1C5-25C8-708B081CB908}"/>
                  </a:ext>
                </a:extLst>
              </p:cNvPr>
              <p:cNvSpPr txBox="1"/>
              <p:nvPr/>
            </p:nvSpPr>
            <p:spPr>
              <a:xfrm>
                <a:off x="1914348" y="4726623"/>
                <a:ext cx="12150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DBB5167-0A30-D1C5-25C8-708B081CB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348" y="4726623"/>
                <a:ext cx="1215076" cy="492443"/>
              </a:xfrm>
              <a:prstGeom prst="rect">
                <a:avLst/>
              </a:prstGeom>
              <a:blipFill>
                <a:blip r:embed="rId12"/>
                <a:stretch>
                  <a:fillRect l="-7216" t="-2564" r="-6186" b="-256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EB2A44-57C6-0AC1-5B32-FF48A0514D15}"/>
                  </a:ext>
                </a:extLst>
              </p:cNvPr>
              <p:cNvSpPr txBox="1"/>
              <p:nvPr/>
            </p:nvSpPr>
            <p:spPr>
              <a:xfrm>
                <a:off x="3733513" y="4726623"/>
                <a:ext cx="10395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FEB2A44-57C6-0AC1-5B32-FF48A0514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513" y="4726623"/>
                <a:ext cx="1039580" cy="492443"/>
              </a:xfrm>
              <a:prstGeom prst="rect">
                <a:avLst/>
              </a:prstGeom>
              <a:blipFill>
                <a:blip r:embed="rId13"/>
                <a:stretch>
                  <a:fillRect l="-3614" r="-9639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3206519-EAD7-F185-FCD0-201C63BF4FD7}"/>
                  </a:ext>
                </a:extLst>
              </p:cNvPr>
              <p:cNvSpPr txBox="1"/>
              <p:nvPr/>
            </p:nvSpPr>
            <p:spPr>
              <a:xfrm>
                <a:off x="5322764" y="4774850"/>
                <a:ext cx="12729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3206519-EAD7-F185-FCD0-201C63BF4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64" y="4774850"/>
                <a:ext cx="1272977" cy="492443"/>
              </a:xfrm>
              <a:prstGeom prst="rect">
                <a:avLst/>
              </a:prstGeom>
              <a:blipFill>
                <a:blip r:embed="rId14"/>
                <a:stretch>
                  <a:fillRect l="-10891" r="-6931" b="-3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784A90B-C900-77CC-985C-06B4E997B3BB}"/>
                  </a:ext>
                </a:extLst>
              </p:cNvPr>
              <p:cNvSpPr txBox="1"/>
              <p:nvPr/>
            </p:nvSpPr>
            <p:spPr>
              <a:xfrm>
                <a:off x="254589" y="6627654"/>
                <a:ext cx="12759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784A90B-C900-77CC-985C-06B4E997B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9" y="6627654"/>
                <a:ext cx="1275990" cy="492443"/>
              </a:xfrm>
              <a:prstGeom prst="rect">
                <a:avLst/>
              </a:prstGeom>
              <a:blipFill>
                <a:blip r:embed="rId15"/>
                <a:stretch>
                  <a:fillRect l="-6931" r="-6931" b="-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0F5EE2E-6629-6139-49EE-724A3FF7729E}"/>
                  </a:ext>
                </a:extLst>
              </p:cNvPr>
              <p:cNvSpPr txBox="1"/>
              <p:nvPr/>
            </p:nvSpPr>
            <p:spPr>
              <a:xfrm>
                <a:off x="1742742" y="6679248"/>
                <a:ext cx="16064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-</m:t>
                      </m:r>
                      <m:sSup>
                        <m:sSup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0F5EE2E-6629-6139-49EE-724A3FF77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42" y="6679248"/>
                <a:ext cx="1606465" cy="492443"/>
              </a:xfrm>
              <a:prstGeom prst="rect">
                <a:avLst/>
              </a:prstGeom>
              <a:blipFill>
                <a:blip r:embed="rId16"/>
                <a:stretch>
                  <a:fillRect l="-787" t="-2564" r="-4724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ABF45BA-C752-2C6D-E1CC-E4266BE10B3D}"/>
                  </a:ext>
                </a:extLst>
              </p:cNvPr>
              <p:cNvSpPr txBox="1"/>
              <p:nvPr/>
            </p:nvSpPr>
            <p:spPr>
              <a:xfrm>
                <a:off x="3527232" y="6679247"/>
                <a:ext cx="1463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ABF45BA-C752-2C6D-E1CC-E4266BE10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232" y="6679247"/>
                <a:ext cx="1463862" cy="492443"/>
              </a:xfrm>
              <a:prstGeom prst="rect">
                <a:avLst/>
              </a:prstGeom>
              <a:blipFill>
                <a:blip r:embed="rId17"/>
                <a:stretch>
                  <a:fillRect l="-5983" t="-2564" r="-5128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DD5041-33D9-FC27-62C2-32D107491D81}"/>
                  </a:ext>
                </a:extLst>
              </p:cNvPr>
              <p:cNvSpPr txBox="1"/>
              <p:nvPr/>
            </p:nvSpPr>
            <p:spPr>
              <a:xfrm>
                <a:off x="5261670" y="6685629"/>
                <a:ext cx="14457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7DD5041-33D9-FC27-62C2-32D107491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670" y="6685629"/>
                <a:ext cx="1445717" cy="492443"/>
              </a:xfrm>
              <a:prstGeom prst="rect">
                <a:avLst/>
              </a:prstGeom>
              <a:blipFill>
                <a:blip r:embed="rId18"/>
                <a:stretch>
                  <a:fillRect l="-6140" t="-2500" r="-7018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A269BD1-0082-3B7A-630F-E386C05EE338}"/>
                  </a:ext>
                </a:extLst>
              </p:cNvPr>
              <p:cNvSpPr txBox="1"/>
              <p:nvPr/>
            </p:nvSpPr>
            <p:spPr>
              <a:xfrm>
                <a:off x="77104" y="8674737"/>
                <a:ext cx="160242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-</m:t>
                      </m:r>
                      <m:sSup>
                        <m:sSup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A269BD1-0082-3B7A-630F-E386C05E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" y="8674737"/>
                <a:ext cx="1602426" cy="492443"/>
              </a:xfrm>
              <a:prstGeom prst="rect">
                <a:avLst/>
              </a:prstGeom>
              <a:blipFill>
                <a:blip r:embed="rId19"/>
                <a:stretch>
                  <a:fillRect l="-787" t="-2564" r="-4724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8B57383-4EA8-2CB3-FB13-1B0759702A80}"/>
                  </a:ext>
                </a:extLst>
              </p:cNvPr>
              <p:cNvSpPr txBox="1"/>
              <p:nvPr/>
            </p:nvSpPr>
            <p:spPr>
              <a:xfrm>
                <a:off x="1782682" y="8674736"/>
                <a:ext cx="14948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8B57383-4EA8-2CB3-FB13-1B0759702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682" y="8674736"/>
                <a:ext cx="1494833" cy="492443"/>
              </a:xfrm>
              <a:prstGeom prst="rect">
                <a:avLst/>
              </a:prstGeom>
              <a:blipFill>
                <a:blip r:embed="rId20"/>
                <a:stretch>
                  <a:fillRect l="-5882" r="-5042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52E7C70-AD5B-F69A-FAB1-372DFC490EAC}"/>
                  </a:ext>
                </a:extLst>
              </p:cNvPr>
              <p:cNvSpPr txBox="1"/>
              <p:nvPr/>
            </p:nvSpPr>
            <p:spPr>
              <a:xfrm>
                <a:off x="3581862" y="8674736"/>
                <a:ext cx="12729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52E7C70-AD5B-F69A-FAB1-372DFC490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62" y="8674736"/>
                <a:ext cx="1272977" cy="492443"/>
              </a:xfrm>
              <a:prstGeom prst="rect">
                <a:avLst/>
              </a:prstGeom>
              <a:blipFill>
                <a:blip r:embed="rId21"/>
                <a:stretch>
                  <a:fillRect l="-6931" r="-6931" b="-256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5C81DBF-5E41-90FA-A851-FB6F780E09C9}"/>
                  </a:ext>
                </a:extLst>
              </p:cNvPr>
              <p:cNvSpPr txBox="1"/>
              <p:nvPr/>
            </p:nvSpPr>
            <p:spPr>
              <a:xfrm>
                <a:off x="5247592" y="8646403"/>
                <a:ext cx="15601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5C81DBF-5E41-90FA-A851-FB6F780E0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92" y="8646403"/>
                <a:ext cx="1560107" cy="492443"/>
              </a:xfrm>
              <a:prstGeom prst="rect">
                <a:avLst/>
              </a:prstGeom>
              <a:blipFill>
                <a:blip r:embed="rId22"/>
                <a:stretch>
                  <a:fillRect l="-806" r="-1613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84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F48DB-2926-6D9D-53F2-9832666D1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0BC93E2-0063-5C26-C9F1-3367D98F124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75440740"/>
                    </a:ext>
                  </a:extLst>
                </a:gridCol>
                <a:gridCol w="1675150">
                  <a:extLst>
                    <a:ext uri="{9D8B030D-6E8A-4147-A177-3AD203B41FA5}">
                      <a16:colId xmlns:a16="http://schemas.microsoft.com/office/drawing/2014/main" val="1777479870"/>
                    </a:ext>
                  </a:extLst>
                </a:gridCol>
                <a:gridCol w="1753850">
                  <a:extLst>
                    <a:ext uri="{9D8B030D-6E8A-4147-A177-3AD203B41FA5}">
                      <a16:colId xmlns:a16="http://schemas.microsoft.com/office/drawing/2014/main" val="366125974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95242378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91827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1069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1059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15703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12759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D169D7EE-14E9-7741-8180-4C0679F38E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203200"/>
            <a:ext cx="1643063" cy="16430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384BED9-E10A-0BA1-13D3-06140AC9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203200"/>
            <a:ext cx="1643063" cy="164306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8F59865-6822-3F0E-7EF2-0A59D7778C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203200"/>
            <a:ext cx="1643063" cy="16430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13995DC-E1F9-1A7E-A9E2-39812FF913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203200"/>
            <a:ext cx="1643063" cy="164306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87E5211-3691-3F16-1B01-F79CD0249E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2155825"/>
            <a:ext cx="1643063" cy="164306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9D3F16D-C34F-F9CE-FE68-6A018BB3F6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2155825"/>
            <a:ext cx="1643063" cy="164306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98ECE75C-3C75-D91E-F1D8-CFD27407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2155825"/>
            <a:ext cx="1643063" cy="164306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673DD5C1-CB5E-D0C3-A125-4988A05F28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2155825"/>
            <a:ext cx="1643063" cy="164306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E06A1C2C-9E99-E814-42C4-3F2D8032AE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7" y="4151314"/>
            <a:ext cx="1643063" cy="164306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9941DB9D-5973-4B71-B212-93F63AF6F3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6" y="4151314"/>
            <a:ext cx="1643063" cy="164306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D74CFE8-80C3-0530-1E37-6AE7155DEB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31" y="4151314"/>
            <a:ext cx="1643063" cy="164306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BADB26D-42B0-6FA2-FF56-357889BF37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3" y="4151314"/>
            <a:ext cx="1643063" cy="16430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6DE1B40-B987-4543-EE85-61781BEF57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7" y="6103939"/>
            <a:ext cx="1643063" cy="1643063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8260D03E-3EB5-D54A-2661-41B489A32E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6" y="6103939"/>
            <a:ext cx="1643063" cy="1643063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4A2291FF-012A-1707-5B52-E3153169A6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31" y="6103939"/>
            <a:ext cx="1643063" cy="1643063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EC6FA696-F68C-5A13-F8A1-ED415C2423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3" y="6103939"/>
            <a:ext cx="1643063" cy="1643063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6EF5508D-2D65-147B-004D-053BB05D13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8099428"/>
            <a:ext cx="1643063" cy="1643063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B7800009-EF79-3560-938C-5D543B9A30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8099428"/>
            <a:ext cx="1643063" cy="1643063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21CE8232-99D7-D69B-BDAC-0F7AE45785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8099428"/>
            <a:ext cx="1643063" cy="1643063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88D6373A-582E-DBFF-D39D-ACA1A14C21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8099428"/>
            <a:ext cx="1643063" cy="16430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BDE4B67-19F0-7BF8-0EF3-1B43AB91002D}"/>
                  </a:ext>
                </a:extLst>
              </p:cNvPr>
              <p:cNvSpPr txBox="1"/>
              <p:nvPr/>
            </p:nvSpPr>
            <p:spPr>
              <a:xfrm>
                <a:off x="184892" y="780348"/>
                <a:ext cx="13697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BDE4B67-19F0-7BF8-0EF3-1B43AB910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92" y="780348"/>
                <a:ext cx="1369734" cy="307777"/>
              </a:xfrm>
              <a:prstGeom prst="rect">
                <a:avLst/>
              </a:prstGeom>
              <a:blipFill>
                <a:blip r:embed="rId3"/>
                <a:stretch>
                  <a:fillRect l="-1835" r="-3670"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034DEA5-05AC-F36D-0179-623B1606F6AB}"/>
                  </a:ext>
                </a:extLst>
              </p:cNvPr>
              <p:cNvSpPr txBox="1"/>
              <p:nvPr/>
            </p:nvSpPr>
            <p:spPr>
              <a:xfrm>
                <a:off x="1791658" y="791923"/>
                <a:ext cx="15234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034DEA5-05AC-F36D-0179-623B1606F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658" y="791923"/>
                <a:ext cx="1523494" cy="307777"/>
              </a:xfrm>
              <a:prstGeom prst="rect">
                <a:avLst/>
              </a:prstGeom>
              <a:blipFill>
                <a:blip r:embed="rId4"/>
                <a:stretch>
                  <a:fillRect l="-4959" r="-2479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FCE83C3-1228-F6EF-353E-D460B25D3BE9}"/>
                  </a:ext>
                </a:extLst>
              </p:cNvPr>
              <p:cNvSpPr txBox="1"/>
              <p:nvPr/>
            </p:nvSpPr>
            <p:spPr>
              <a:xfrm>
                <a:off x="3498637" y="791923"/>
                <a:ext cx="15200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FCE83C3-1228-F6EF-353E-D460B25D3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637" y="791923"/>
                <a:ext cx="1520096" cy="307777"/>
              </a:xfrm>
              <a:prstGeom prst="rect">
                <a:avLst/>
              </a:prstGeom>
              <a:blipFill>
                <a:blip r:embed="rId5"/>
                <a:stretch>
                  <a:fillRect l="-9917" t="-24000" r="-2479" b="-4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3D68CB5-0FE9-1AE0-234F-365E25797B29}"/>
                  </a:ext>
                </a:extLst>
              </p:cNvPr>
              <p:cNvSpPr txBox="1"/>
              <p:nvPr/>
            </p:nvSpPr>
            <p:spPr>
              <a:xfrm>
                <a:off x="5215370" y="832812"/>
                <a:ext cx="15284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3D68CB5-0FE9-1AE0-234F-365E25797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70" y="832812"/>
                <a:ext cx="1528432" cy="307777"/>
              </a:xfrm>
              <a:prstGeom prst="rect">
                <a:avLst/>
              </a:prstGeom>
              <a:blipFill>
                <a:blip r:embed="rId6"/>
                <a:stretch>
                  <a:fillRect l="-9917" t="-24000" r="-4959" b="-4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E274974-439D-CE44-B385-D93F1647CE1B}"/>
                  </a:ext>
                </a:extLst>
              </p:cNvPr>
              <p:cNvSpPr txBox="1"/>
              <p:nvPr/>
            </p:nvSpPr>
            <p:spPr>
              <a:xfrm>
                <a:off x="158128" y="2771873"/>
                <a:ext cx="13910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E274974-439D-CE44-B385-D93F1647C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" y="2771873"/>
                <a:ext cx="1391086" cy="307777"/>
              </a:xfrm>
              <a:prstGeom prst="rect">
                <a:avLst/>
              </a:prstGeom>
              <a:blipFill>
                <a:blip r:embed="rId7"/>
                <a:stretch>
                  <a:fillRect l="-3636" r="-3636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31893EC-9355-1273-148F-5A9E3899DA7A}"/>
                  </a:ext>
                </a:extLst>
              </p:cNvPr>
              <p:cNvSpPr txBox="1"/>
              <p:nvPr/>
            </p:nvSpPr>
            <p:spPr>
              <a:xfrm>
                <a:off x="1883588" y="2773045"/>
                <a:ext cx="13391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31893EC-9355-1273-148F-5A9E3899D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88" y="2773045"/>
                <a:ext cx="1339149" cy="307777"/>
              </a:xfrm>
              <a:prstGeom prst="rect">
                <a:avLst/>
              </a:prstGeom>
              <a:blipFill>
                <a:blip r:embed="rId8"/>
                <a:stretch>
                  <a:fillRect l="-1887" r="-3774"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789B46A-62D9-0DB6-492F-039B69721AE1}"/>
                  </a:ext>
                </a:extLst>
              </p:cNvPr>
              <p:cNvSpPr txBox="1"/>
              <p:nvPr/>
            </p:nvSpPr>
            <p:spPr>
              <a:xfrm>
                <a:off x="3413467" y="2788304"/>
                <a:ext cx="16893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789B46A-62D9-0DB6-492F-039B69721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67" y="2788304"/>
                <a:ext cx="1689373" cy="307777"/>
              </a:xfrm>
              <a:prstGeom prst="rect">
                <a:avLst/>
              </a:prstGeom>
              <a:blipFill>
                <a:blip r:embed="rId9"/>
                <a:stretch>
                  <a:fillRect r="-2985"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E66D541-1C64-2C69-7E30-0B437B65B78E}"/>
                  </a:ext>
                </a:extLst>
              </p:cNvPr>
              <p:cNvSpPr txBox="1"/>
              <p:nvPr/>
            </p:nvSpPr>
            <p:spPr>
              <a:xfrm>
                <a:off x="5299386" y="2823467"/>
                <a:ext cx="13808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E66D541-1C64-2C69-7E30-0B437B65B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86" y="2823467"/>
                <a:ext cx="1380827" cy="307777"/>
              </a:xfrm>
              <a:prstGeom prst="rect">
                <a:avLst/>
              </a:prstGeom>
              <a:blipFill>
                <a:blip r:embed="rId10"/>
                <a:stretch>
                  <a:fillRect l="-5455" r="-3636" b="-2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6BBD571-F49D-C002-1EDD-AAFBAADB7A92}"/>
                  </a:ext>
                </a:extLst>
              </p:cNvPr>
              <p:cNvSpPr txBox="1"/>
              <p:nvPr/>
            </p:nvSpPr>
            <p:spPr>
              <a:xfrm>
                <a:off x="184892" y="4797525"/>
                <a:ext cx="13908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6BBD571-F49D-C002-1EDD-AAFBAADB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92" y="4797525"/>
                <a:ext cx="1390894" cy="307777"/>
              </a:xfrm>
              <a:prstGeom prst="rect">
                <a:avLst/>
              </a:prstGeom>
              <a:blipFill>
                <a:blip r:embed="rId11"/>
                <a:stretch>
                  <a:fillRect l="-3636" r="-4545"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66873FD-081D-6E48-198B-EFC558AFA81E}"/>
                  </a:ext>
                </a:extLst>
              </p:cNvPr>
              <p:cNvSpPr txBox="1"/>
              <p:nvPr/>
            </p:nvSpPr>
            <p:spPr>
              <a:xfrm>
                <a:off x="1790857" y="4795806"/>
                <a:ext cx="15166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66873FD-081D-6E48-198B-EFC558AFA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57" y="4795806"/>
                <a:ext cx="1516634" cy="307777"/>
              </a:xfrm>
              <a:prstGeom prst="rect">
                <a:avLst/>
              </a:prstGeom>
              <a:blipFill>
                <a:blip r:embed="rId12"/>
                <a:stretch>
                  <a:fillRect l="-833" r="-3333"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9F5E3BC-E778-E9E4-EFB3-8EBDFE074E08}"/>
                  </a:ext>
                </a:extLst>
              </p:cNvPr>
              <p:cNvSpPr txBox="1"/>
              <p:nvPr/>
            </p:nvSpPr>
            <p:spPr>
              <a:xfrm>
                <a:off x="3543019" y="4844238"/>
                <a:ext cx="14606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kumimoji="1" lang="ja-JP" altLang="en-US" sz="1400"/>
              </a:p>
            </p:txBody>
          </p:sp>
        </mc:Choice>
        <mc:Fallback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9F5E3BC-E778-E9E4-EFB3-8EBDFE074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019" y="4844238"/>
                <a:ext cx="1460656" cy="215444"/>
              </a:xfrm>
              <a:prstGeom prst="rect">
                <a:avLst/>
              </a:prstGeom>
              <a:blipFill>
                <a:blip r:embed="rId13"/>
                <a:stretch>
                  <a:fillRect l="-855" r="-1709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D13C4F-329B-539E-960D-3549D2E07105}"/>
                  </a:ext>
                </a:extLst>
              </p:cNvPr>
              <p:cNvSpPr txBox="1"/>
              <p:nvPr/>
            </p:nvSpPr>
            <p:spPr>
              <a:xfrm>
                <a:off x="5229936" y="4817018"/>
                <a:ext cx="15234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D13C4F-329B-539E-960D-3549D2E07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936" y="4817018"/>
                <a:ext cx="1523494" cy="307777"/>
              </a:xfrm>
              <a:prstGeom prst="rect">
                <a:avLst/>
              </a:prstGeom>
              <a:blipFill>
                <a:blip r:embed="rId14"/>
                <a:stretch>
                  <a:fillRect l="-4132" r="-3306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1764FD5-4F3B-CA0C-BD82-8FCEDF833F69}"/>
                  </a:ext>
                </a:extLst>
              </p:cNvPr>
              <p:cNvSpPr txBox="1"/>
              <p:nvPr/>
            </p:nvSpPr>
            <p:spPr>
              <a:xfrm>
                <a:off x="53954" y="6817748"/>
                <a:ext cx="15929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kumimoji="1" lang="ja-JP" altLang="en-US" sz="1400"/>
              </a:p>
            </p:txBody>
          </p:sp>
        </mc:Choice>
        <mc:Fallback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61764FD5-4F3B-CA0C-BD82-8FCEDF833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4" y="6817748"/>
                <a:ext cx="1592937" cy="215444"/>
              </a:xfrm>
              <a:prstGeom prst="rect">
                <a:avLst/>
              </a:prstGeom>
              <a:blipFill>
                <a:blip r:embed="rId15"/>
                <a:stretch>
                  <a:fillRect r="-1587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6A39894-85EF-EA8E-90CA-2DE13FE62AC4}"/>
                  </a:ext>
                </a:extLst>
              </p:cNvPr>
              <p:cNvSpPr txBox="1"/>
              <p:nvPr/>
            </p:nvSpPr>
            <p:spPr>
              <a:xfrm>
                <a:off x="1818846" y="6817748"/>
                <a:ext cx="14509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1400"/>
              </a:p>
            </p:txBody>
          </p:sp>
        </mc:Choice>
        <mc:Fallback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6A39894-85EF-EA8E-90CA-2DE13FE62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846" y="6817748"/>
                <a:ext cx="1450975" cy="215444"/>
              </a:xfrm>
              <a:prstGeom prst="rect">
                <a:avLst/>
              </a:prstGeom>
              <a:blipFill>
                <a:blip r:embed="rId16"/>
                <a:stretch>
                  <a:fillRect l="-2609" r="-2609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BA9A8AD-D030-8311-3690-D7BEBEA526F7}"/>
                  </a:ext>
                </a:extLst>
              </p:cNvPr>
              <p:cNvSpPr txBox="1"/>
              <p:nvPr/>
            </p:nvSpPr>
            <p:spPr>
              <a:xfrm>
                <a:off x="3515681" y="6771581"/>
                <a:ext cx="15188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BA9A8AD-D030-8311-3690-D7BEBEA52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681" y="6771581"/>
                <a:ext cx="1518877" cy="307777"/>
              </a:xfrm>
              <a:prstGeom prst="rect">
                <a:avLst/>
              </a:prstGeom>
              <a:blipFill>
                <a:blip r:embed="rId17"/>
                <a:stretch>
                  <a:fillRect l="-3306" r="-2479" b="-2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FD9EC54-8A25-DA76-ED64-6DBCF5D33F58}"/>
                  </a:ext>
                </a:extLst>
              </p:cNvPr>
              <p:cNvSpPr txBox="1"/>
              <p:nvPr/>
            </p:nvSpPr>
            <p:spPr>
              <a:xfrm>
                <a:off x="5306296" y="6852339"/>
                <a:ext cx="13508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−8+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1400"/>
              </a:p>
            </p:txBody>
          </p:sp>
        </mc:Choice>
        <mc:Fallback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FD9EC54-8A25-DA76-ED64-6DBCF5D33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96" y="6852339"/>
                <a:ext cx="1350883" cy="215444"/>
              </a:xfrm>
              <a:prstGeom prst="rect">
                <a:avLst/>
              </a:prstGeom>
              <a:blipFill>
                <a:blip r:embed="rId18"/>
                <a:stretch>
                  <a:fillRect l="-1852" r="-926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0DC1AC7-22B7-590B-2747-7F57D26A508C}"/>
                  </a:ext>
                </a:extLst>
              </p:cNvPr>
              <p:cNvSpPr txBox="1"/>
              <p:nvPr/>
            </p:nvSpPr>
            <p:spPr>
              <a:xfrm>
                <a:off x="69143" y="8813237"/>
                <a:ext cx="1595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kumimoji="1" lang="ja-JP" altLang="en-US" sz="1400"/>
              </a:p>
            </p:txBody>
          </p:sp>
        </mc:Choice>
        <mc:Fallback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0DC1AC7-22B7-590B-2747-7F57D26A5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3" y="8813237"/>
                <a:ext cx="1595309" cy="215444"/>
              </a:xfrm>
              <a:prstGeom prst="rect">
                <a:avLst/>
              </a:prstGeom>
              <a:blipFill>
                <a:blip r:embed="rId19"/>
                <a:stretch>
                  <a:fillRect r="-1575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BD34B60-4152-4AE6-0022-2510ED445D8F}"/>
                  </a:ext>
                </a:extLst>
              </p:cNvPr>
              <p:cNvSpPr txBox="1"/>
              <p:nvPr/>
            </p:nvSpPr>
            <p:spPr>
              <a:xfrm>
                <a:off x="1811016" y="8813237"/>
                <a:ext cx="1479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kumimoji="1" lang="ja-JP" altLang="en-US" sz="1400"/>
              </a:p>
            </p:txBody>
          </p:sp>
        </mc:Choice>
        <mc:Fallback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BD34B60-4152-4AE6-0022-2510ED445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16" y="8813237"/>
                <a:ext cx="1479123" cy="215444"/>
              </a:xfrm>
              <a:prstGeom prst="rect">
                <a:avLst/>
              </a:prstGeom>
              <a:blipFill>
                <a:blip r:embed="rId20"/>
                <a:stretch>
                  <a:fillRect l="-3390" t="-5882" r="-1695" b="-35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0E1E43A-CC54-D614-F85E-B1C2107A10BC}"/>
                  </a:ext>
                </a:extLst>
              </p:cNvPr>
              <p:cNvSpPr txBox="1"/>
              <p:nvPr/>
            </p:nvSpPr>
            <p:spPr>
              <a:xfrm>
                <a:off x="3480471" y="8794480"/>
                <a:ext cx="1601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/>
              </a:p>
            </p:txBody>
          </p:sp>
        </mc:Choice>
        <mc:Fallback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0E1E43A-CC54-D614-F85E-B1C2107A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71" y="8794480"/>
                <a:ext cx="1601913" cy="276999"/>
              </a:xfrm>
              <a:prstGeom prst="rect">
                <a:avLst/>
              </a:prstGeom>
              <a:blipFill>
                <a:blip r:embed="rId21"/>
                <a:stretch>
                  <a:fillRect l="-1575" t="-4348" r="-787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95BED34-F17A-CC36-964D-A46A73736DA5}"/>
                  </a:ext>
                </a:extLst>
              </p:cNvPr>
              <p:cNvSpPr txBox="1"/>
              <p:nvPr/>
            </p:nvSpPr>
            <p:spPr>
              <a:xfrm>
                <a:off x="5276236" y="8805609"/>
                <a:ext cx="14581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kumimoji="1"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1400"/>
              </a:p>
            </p:txBody>
          </p:sp>
        </mc:Choice>
        <mc:Fallback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95BED34-F17A-CC36-964D-A46A73736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36" y="8805609"/>
                <a:ext cx="1458155" cy="215444"/>
              </a:xfrm>
              <a:prstGeom prst="rect">
                <a:avLst/>
              </a:prstGeom>
              <a:blipFill>
                <a:blip r:embed="rId22"/>
                <a:stretch>
                  <a:fillRect l="-2586" r="-3448" b="-2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13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8F93-9C55-0849-6719-7B656FD68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2508B7A-72E3-3086-294B-76AE98E9718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75440740"/>
                    </a:ext>
                  </a:extLst>
                </a:gridCol>
                <a:gridCol w="1675150">
                  <a:extLst>
                    <a:ext uri="{9D8B030D-6E8A-4147-A177-3AD203B41FA5}">
                      <a16:colId xmlns:a16="http://schemas.microsoft.com/office/drawing/2014/main" val="1777479870"/>
                    </a:ext>
                  </a:extLst>
                </a:gridCol>
                <a:gridCol w="1753850">
                  <a:extLst>
                    <a:ext uri="{9D8B030D-6E8A-4147-A177-3AD203B41FA5}">
                      <a16:colId xmlns:a16="http://schemas.microsoft.com/office/drawing/2014/main" val="366125974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95242378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91827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1069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1059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15703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12759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0817A347-561B-A1EC-BA15-A38288F408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203200"/>
            <a:ext cx="1643063" cy="16430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1E9981-D291-DE67-DAE8-351DAA75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203200"/>
            <a:ext cx="1643063" cy="164306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C6CAD7C-134F-11E9-15D6-50033A84D5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203200"/>
            <a:ext cx="1643063" cy="16430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E5385BA-57FE-2E64-7D91-9FA65AB0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203200"/>
            <a:ext cx="1643063" cy="164306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218EEAB-57FE-9791-F924-23CF7948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2155825"/>
            <a:ext cx="1643063" cy="164306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09189F0-7C70-E7A0-419F-1D0C9C9A8D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2155825"/>
            <a:ext cx="1643063" cy="164306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50F8024-CEC7-B5E5-BB0E-E00FC8F4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2155825"/>
            <a:ext cx="1643063" cy="164306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7FC1DB42-BE1B-07BE-975D-E2AFF73079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2155825"/>
            <a:ext cx="1643063" cy="164306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4C8EB3A4-93FC-24CB-7E11-FE6555E877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7" y="4151314"/>
            <a:ext cx="1643063" cy="164306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CA92FDC5-D6CD-B5B3-49D1-6E0FB8E08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6" y="4151314"/>
            <a:ext cx="1643063" cy="164306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EF0CBB3-D12B-5D66-CC5C-E82F1B15B7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31" y="4151314"/>
            <a:ext cx="1643063" cy="164306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5C37C86-9400-80EC-35FA-97C8AC378F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3" y="4151314"/>
            <a:ext cx="1643063" cy="164306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3CEFCBB-E6AE-29B4-5E38-96CDE79CC9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7" y="6103939"/>
            <a:ext cx="1643063" cy="1643063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1386CF3C-49BA-892C-9037-A2BFEC41EF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6" y="6103939"/>
            <a:ext cx="1643063" cy="1643063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DCEF0889-AD7B-9B85-8CF8-B4F746EA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31" y="6103939"/>
            <a:ext cx="1643063" cy="1643063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DB66826C-2A48-DA4E-7071-9DDD9A8021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3" y="6103939"/>
            <a:ext cx="1643063" cy="1643063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632CBA1F-2712-721E-E87A-5FD03FF1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2864" y="8099428"/>
            <a:ext cx="1643063" cy="1643063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339E51A9-E471-B336-DCAA-91C4AEEAD5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743073" y="8099428"/>
            <a:ext cx="1643063" cy="1643063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B773586E-9C74-AE56-9F43-DD95451AF9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450428" y="8099428"/>
            <a:ext cx="1643063" cy="1643063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7B6B8068-2233-4C17-0E9A-561E5B75AC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72070" y="8099428"/>
            <a:ext cx="1643063" cy="16430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4BDD8AC-0A85-62BA-A5AB-8DA41AE66036}"/>
                  </a:ext>
                </a:extLst>
              </p:cNvPr>
              <p:cNvSpPr txBox="1"/>
              <p:nvPr/>
            </p:nvSpPr>
            <p:spPr>
              <a:xfrm>
                <a:off x="370335" y="762126"/>
                <a:ext cx="10098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2 &amp; 5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4BDD8AC-0A85-62BA-A5AB-8DA41AE66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5" y="762126"/>
                <a:ext cx="1009892" cy="492443"/>
              </a:xfrm>
              <a:prstGeom prst="rect">
                <a:avLst/>
              </a:prstGeom>
              <a:blipFill>
                <a:blip r:embed="rId3"/>
                <a:stretch>
                  <a:fillRect l="-8750" t="-10256" r="-8750" b="-3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655275C-3509-F420-611A-939E7BCD28FB}"/>
                  </a:ext>
                </a:extLst>
              </p:cNvPr>
              <p:cNvSpPr txBox="1"/>
              <p:nvPr/>
            </p:nvSpPr>
            <p:spPr>
              <a:xfrm>
                <a:off x="1875837" y="807164"/>
                <a:ext cx="14025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4+7−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𝑑𝑜𝑔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655275C-3509-F420-611A-939E7BCD2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837" y="807164"/>
                <a:ext cx="1402563" cy="307777"/>
              </a:xfrm>
              <a:prstGeom prst="rect">
                <a:avLst/>
              </a:prstGeom>
              <a:blipFill>
                <a:blip r:embed="rId4"/>
                <a:stretch>
                  <a:fillRect l="-3571" r="-4464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BBD814D-72AF-28E5-30A6-3E77D485693D}"/>
                  </a:ext>
                </a:extLst>
              </p:cNvPr>
              <p:cNvSpPr txBox="1"/>
              <p:nvPr/>
            </p:nvSpPr>
            <p:spPr>
              <a:xfrm>
                <a:off x="3674461" y="841889"/>
                <a:ext cx="11110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apple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BBD814D-72AF-28E5-30A6-3E77D4856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61" y="841889"/>
                <a:ext cx="1111073" cy="307777"/>
              </a:xfrm>
              <a:prstGeom prst="rect">
                <a:avLst/>
              </a:prstGeom>
              <a:blipFill>
                <a:blip r:embed="rId5"/>
                <a:stretch>
                  <a:fillRect l="-4545" r="-7955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92B3C3E-BEFF-0550-EAEA-4C0280263263}"/>
                  </a:ext>
                </a:extLst>
              </p:cNvPr>
              <p:cNvSpPr txBox="1"/>
              <p:nvPr/>
            </p:nvSpPr>
            <p:spPr>
              <a:xfrm>
                <a:off x="5324673" y="888187"/>
                <a:ext cx="13787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apple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pen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92B3C3E-BEFF-0550-EAEA-4C028026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673" y="888187"/>
                <a:ext cx="1378774" cy="307777"/>
              </a:xfrm>
              <a:prstGeom prst="rect">
                <a:avLst/>
              </a:prstGeom>
              <a:blipFill>
                <a:blip r:embed="rId6"/>
                <a:stretch>
                  <a:fillRect l="-6422" r="-4587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BA354F8-4C87-2C99-0123-C8BB5FCCA005}"/>
                  </a:ext>
                </a:extLst>
              </p:cNvPr>
              <p:cNvSpPr txBox="1"/>
              <p:nvPr/>
            </p:nvSpPr>
            <p:spPr>
              <a:xfrm>
                <a:off x="398592" y="2796963"/>
                <a:ext cx="9108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𝑐𝑎𝑡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BA354F8-4C87-2C99-0123-C8BB5FCCA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92" y="2796963"/>
                <a:ext cx="910890" cy="492443"/>
              </a:xfrm>
              <a:prstGeom prst="rect">
                <a:avLst/>
              </a:prstGeom>
              <a:blipFill>
                <a:blip r:embed="rId7"/>
                <a:stretch>
                  <a:fillRect l="-9589" r="-8219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A4A3DAE-6281-8014-97A6-5A06ABA06233}"/>
                  </a:ext>
                </a:extLst>
              </p:cNvPr>
              <p:cNvSpPr txBox="1"/>
              <p:nvPr/>
            </p:nvSpPr>
            <p:spPr>
              <a:xfrm>
                <a:off x="1868033" y="2866412"/>
                <a:ext cx="1290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&amp; 6−3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A4A3DAE-6281-8014-97A6-5A06ABA06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033" y="2866412"/>
                <a:ext cx="1290994" cy="369332"/>
              </a:xfrm>
              <a:prstGeom prst="rect">
                <a:avLst/>
              </a:prstGeom>
              <a:blipFill>
                <a:blip r:embed="rId8"/>
                <a:stretch>
                  <a:fillRect l="-3883" t="-6667" r="-4854" b="-4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629BAF2-EDCE-982C-1EA1-DB28DB3D27FC}"/>
                  </a:ext>
                </a:extLst>
              </p:cNvPr>
              <p:cNvSpPr txBox="1"/>
              <p:nvPr/>
            </p:nvSpPr>
            <p:spPr>
              <a:xfrm>
                <a:off x="3782829" y="2870454"/>
                <a:ext cx="888064" cy="372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◯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629BAF2-EDCE-982C-1EA1-DB28DB3D2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829" y="2870454"/>
                <a:ext cx="888064" cy="372666"/>
              </a:xfrm>
              <a:prstGeom prst="rect">
                <a:avLst/>
              </a:prstGeom>
              <a:blipFill>
                <a:blip r:embed="rId9"/>
                <a:stretch>
                  <a:fillRect l="-8571" t="-10000" r="-7143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C6E7AF4-E75D-935A-490A-4703B43B658F}"/>
                  </a:ext>
                </a:extLst>
              </p:cNvPr>
              <p:cNvSpPr txBox="1"/>
              <p:nvPr/>
            </p:nvSpPr>
            <p:spPr>
              <a:xfrm>
                <a:off x="5579160" y="2877029"/>
                <a:ext cx="828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@4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C6E7AF4-E75D-935A-490A-4703B43B6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160" y="2877029"/>
                <a:ext cx="828881" cy="369332"/>
              </a:xfrm>
              <a:prstGeom prst="rect">
                <a:avLst/>
              </a:prstGeom>
              <a:blipFill>
                <a:blip r:embed="rId10"/>
                <a:stretch>
                  <a:fillRect l="-10606" r="-303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DCB92EA-AC08-4FAD-20EC-BA9A8E3C0D38}"/>
                  </a:ext>
                </a:extLst>
              </p:cNvPr>
              <p:cNvSpPr txBox="1"/>
              <p:nvPr/>
            </p:nvSpPr>
            <p:spPr>
              <a:xfrm>
                <a:off x="208540" y="4783782"/>
                <a:ext cx="12677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??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DCB92EA-AC08-4FAD-20EC-BA9A8E3C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0" y="4783782"/>
                <a:ext cx="1267719" cy="369332"/>
              </a:xfrm>
              <a:prstGeom prst="rect">
                <a:avLst/>
              </a:prstGeom>
              <a:blipFill>
                <a:blip r:embed="rId11"/>
                <a:stretch>
                  <a:fillRect l="-2970" r="-4950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467A709-0FB5-17FD-A79D-83E8752CAD3A}"/>
                  </a:ext>
                </a:extLst>
              </p:cNvPr>
              <p:cNvSpPr txBox="1"/>
              <p:nvPr/>
            </p:nvSpPr>
            <p:spPr>
              <a:xfrm>
                <a:off x="2422898" y="4677522"/>
                <a:ext cx="283411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kumimoji="1" lang="ja-JP" altLang="en-US" sz="2800"/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467A709-0FB5-17FD-A79D-83E8752C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898" y="4677522"/>
                <a:ext cx="283411" cy="737959"/>
              </a:xfrm>
              <a:prstGeom prst="rect">
                <a:avLst/>
              </a:prstGeom>
              <a:blipFill>
                <a:blip r:embed="rId12"/>
                <a:stretch>
                  <a:fillRect l="-25000" r="-25000" b="-15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1EBAB41-7205-8416-2B6E-FA6889B26247}"/>
                  </a:ext>
                </a:extLst>
              </p:cNvPr>
              <p:cNvSpPr txBox="1"/>
              <p:nvPr/>
            </p:nvSpPr>
            <p:spPr>
              <a:xfrm>
                <a:off x="3511018" y="4722226"/>
                <a:ext cx="14839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1EBAB41-7205-8416-2B6E-FA6889B26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018" y="4722226"/>
                <a:ext cx="1483996" cy="492443"/>
              </a:xfrm>
              <a:prstGeom prst="rect">
                <a:avLst/>
              </a:prstGeom>
              <a:blipFill>
                <a:blip r:embed="rId13"/>
                <a:stretch>
                  <a:fillRect l="-5932" r="-847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AA10DB5-D6FA-6831-885E-3BAC6F19E82C}"/>
                  </a:ext>
                </a:extLst>
              </p:cNvPr>
              <p:cNvSpPr txBox="1"/>
              <p:nvPr/>
            </p:nvSpPr>
            <p:spPr>
              <a:xfrm>
                <a:off x="5324673" y="4775645"/>
                <a:ext cx="12804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∞−∞</m:t>
                      </m:r>
                    </m:oMath>
                  </m:oMathPara>
                </a14:m>
                <a:endParaRPr kumimoji="1" lang="ja-JP" altLang="en-US" sz="3200"/>
              </a:p>
            </p:txBody>
          </p:sp>
        </mc:Choice>
        <mc:Fallback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AA10DB5-D6FA-6831-885E-3BAC6F19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673" y="4775645"/>
                <a:ext cx="1280415" cy="492443"/>
              </a:xfrm>
              <a:prstGeom prst="rect">
                <a:avLst/>
              </a:prstGeom>
              <a:blipFill>
                <a:blip r:embed="rId14"/>
                <a:stretch>
                  <a:fillRect l="-3922" r="-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928B7EF-BECD-87A5-F9A8-B7E7598F8842}"/>
                  </a:ext>
                </a:extLst>
              </p:cNvPr>
              <p:cNvSpPr txBox="1"/>
              <p:nvPr/>
            </p:nvSpPr>
            <p:spPr>
              <a:xfrm>
                <a:off x="398592" y="6762237"/>
                <a:ext cx="9746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#+7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928B7EF-BECD-87A5-F9A8-B7E7598F8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92" y="6762237"/>
                <a:ext cx="974690" cy="369332"/>
              </a:xfrm>
              <a:prstGeom prst="rect">
                <a:avLst/>
              </a:prstGeom>
              <a:blipFill>
                <a:blip r:embed="rId15"/>
                <a:stretch>
                  <a:fillRect l="-7692" r="-5128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939EB53-C153-FF78-D658-BC871CB0C877}"/>
                  </a:ext>
                </a:extLst>
              </p:cNvPr>
              <p:cNvSpPr txBox="1"/>
              <p:nvPr/>
            </p:nvSpPr>
            <p:spPr>
              <a:xfrm>
                <a:off x="1812806" y="6762237"/>
                <a:ext cx="14655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939EB53-C153-FF78-D658-BC871CB0C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806" y="6762237"/>
                <a:ext cx="1465594" cy="369332"/>
              </a:xfrm>
              <a:prstGeom prst="rect">
                <a:avLst/>
              </a:prstGeom>
              <a:blipFill>
                <a:blip r:embed="rId16"/>
                <a:stretch>
                  <a:fillRect l="-4274" r="-4274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B03D56D-4A92-64B6-F1C4-ADE7A180F7A2}"/>
                  </a:ext>
                </a:extLst>
              </p:cNvPr>
              <p:cNvSpPr txBox="1"/>
              <p:nvPr/>
            </p:nvSpPr>
            <p:spPr>
              <a:xfrm>
                <a:off x="3627897" y="6740804"/>
                <a:ext cx="13742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!×∪&gt;∋℃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B03D56D-4A92-64B6-F1C4-ADE7A180F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897" y="6740804"/>
                <a:ext cx="1374287" cy="369332"/>
              </a:xfrm>
              <a:prstGeom prst="rect">
                <a:avLst/>
              </a:prstGeom>
              <a:blipFill>
                <a:blip r:embed="rId17"/>
                <a:stretch>
                  <a:fillRect l="-4545" r="-3636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D5358C4-699E-CE99-188C-290718DACB9B}"/>
                  </a:ext>
                </a:extLst>
              </p:cNvPr>
              <p:cNvSpPr txBox="1"/>
              <p:nvPr/>
            </p:nvSpPr>
            <p:spPr>
              <a:xfrm>
                <a:off x="5271731" y="6762237"/>
                <a:ext cx="1486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&lt;%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D5358C4-699E-CE99-188C-290718DAC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31" y="6762237"/>
                <a:ext cx="1486689" cy="369332"/>
              </a:xfrm>
              <a:prstGeom prst="rect">
                <a:avLst/>
              </a:prstGeom>
              <a:blipFill>
                <a:blip r:embed="rId18"/>
                <a:stretch>
                  <a:fillRect l="-2542" r="-4237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2F16669-C9C6-2A98-0CE4-15F16DCECD13}"/>
              </a:ext>
            </a:extLst>
          </p:cNvPr>
          <p:cNvSpPr txBox="1"/>
          <p:nvPr/>
        </p:nvSpPr>
        <p:spPr>
          <a:xfrm>
            <a:off x="208540" y="8767070"/>
            <a:ext cx="1455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いろはにほへと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4A54A05-B5F2-14BA-286D-CBC5BC6B3B88}"/>
              </a:ext>
            </a:extLst>
          </p:cNvPr>
          <p:cNvSpPr txBox="1"/>
          <p:nvPr/>
        </p:nvSpPr>
        <p:spPr>
          <a:xfrm>
            <a:off x="1821385" y="8767909"/>
            <a:ext cx="164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from 8 to 13</a:t>
            </a:r>
            <a:endParaRPr kumimoji="1" lang="ja-JP" altLang="en-US" sz="200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832BB83-8B76-1352-D59C-18F809CA3403}"/>
              </a:ext>
            </a:extLst>
          </p:cNvPr>
          <p:cNvSpPr txBox="1"/>
          <p:nvPr/>
        </p:nvSpPr>
        <p:spPr>
          <a:xfrm>
            <a:off x="3529008" y="8767909"/>
            <a:ext cx="164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8  7  9  15  9</a:t>
            </a:r>
            <a:endParaRPr kumimoji="1" lang="ja-JP" alt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32D26D0-68B3-DBD7-1ED3-A51632588E47}"/>
                  </a:ext>
                </a:extLst>
              </p:cNvPr>
              <p:cNvSpPr txBox="1"/>
              <p:nvPr/>
            </p:nvSpPr>
            <p:spPr>
              <a:xfrm>
                <a:off x="5510553" y="8767070"/>
                <a:ext cx="8089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3=5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32D26D0-68B3-DBD7-1ED3-A51632588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53" y="8767070"/>
                <a:ext cx="808939" cy="369332"/>
              </a:xfrm>
              <a:prstGeom prst="rect">
                <a:avLst/>
              </a:prstGeom>
              <a:blipFill>
                <a:blip r:embed="rId19"/>
                <a:stretch>
                  <a:fillRect l="-7692" r="-9231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67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351</Words>
  <Application>Microsoft Macintosh PowerPoint</Application>
  <PresentationFormat>A4 210 x 297 mm</PresentationFormat>
  <Paragraphs>82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テーマ</vt:lpstr>
      <vt:lpstr>単項式30枚 多項式30枚 ノイズ20枚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Takamatsu Tomohisa</dc:creator>
  <cp:lastModifiedBy>Tomohisa Takamatsu</cp:lastModifiedBy>
  <cp:revision>21</cp:revision>
  <cp:lastPrinted>2022-07-11T20:03:00Z</cp:lastPrinted>
  <dcterms:created xsi:type="dcterms:W3CDTF">2022-07-11T19:53:22Z</dcterms:created>
  <dcterms:modified xsi:type="dcterms:W3CDTF">2024-12-02T02:52:25Z</dcterms:modified>
</cp:coreProperties>
</file>