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/>
    <p:restoredTop sz="94710"/>
  </p:normalViewPr>
  <p:slideViewPr>
    <p:cSldViewPr snapToGrid="0" snapToObjects="1">
      <p:cViewPr varScale="1">
        <p:scale>
          <a:sx n="116" d="100"/>
          <a:sy n="116" d="100"/>
        </p:scale>
        <p:origin x="192" y="9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460FD-6CD8-4C76-9193-781F5439777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9CE20-EA4B-4115-8123-7D02122B74A6}">
      <dgm:prSet/>
      <dgm:spPr/>
      <dgm:t>
        <a:bodyPr/>
        <a:lstStyle/>
        <a:p>
          <a:r>
            <a:rPr lang="ja-JP"/>
            <a:t>みなさんの乗っている宇宙船が壊れました。急いで修理しなければいけません</a:t>
          </a:r>
          <a:endParaRPr lang="en-US" dirty="0"/>
        </a:p>
      </dgm:t>
    </dgm:pt>
    <dgm:pt modelId="{5E1A8CBD-6C30-450D-83EC-87497AE02935}" type="parTrans" cxnId="{976DAF36-9947-4C85-87F9-6E0C52535755}">
      <dgm:prSet/>
      <dgm:spPr/>
      <dgm:t>
        <a:bodyPr/>
        <a:lstStyle/>
        <a:p>
          <a:endParaRPr lang="en-US"/>
        </a:p>
      </dgm:t>
    </dgm:pt>
    <dgm:pt modelId="{53C9A5BF-05FA-4D58-B88D-3FFA62AA88E5}" type="sibTrans" cxnId="{976DAF36-9947-4C85-87F9-6E0C5253575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6DB1C5B-1E33-4AD3-AF1E-639D54A2D8BD}">
      <dgm:prSet/>
      <dgm:spPr/>
      <dgm:t>
        <a:bodyPr/>
        <a:lstStyle/>
        <a:p>
          <a:r>
            <a:rPr lang="en-US" dirty="0"/>
            <a:t>グループがすでに持っている３つのパーツ以外にも、</a:t>
          </a:r>
          <a:r>
            <a:rPr lang="ja-JP"/>
            <a:t>宇宙空間</a:t>
          </a:r>
          <a:r>
            <a:rPr lang="en-US" dirty="0" err="1"/>
            <a:t>に</a:t>
          </a:r>
          <a:r>
            <a:rPr lang="ja-JP"/>
            <a:t>パーツが散らばっています</a:t>
          </a:r>
          <a:endParaRPr lang="en-US" dirty="0"/>
        </a:p>
      </dgm:t>
    </dgm:pt>
    <dgm:pt modelId="{039DCD03-5716-48CC-A9E4-2B57B4931178}" type="parTrans" cxnId="{E18472CA-E89F-4D25-897A-2C1B6675D618}">
      <dgm:prSet/>
      <dgm:spPr/>
      <dgm:t>
        <a:bodyPr/>
        <a:lstStyle/>
        <a:p>
          <a:endParaRPr lang="en-US"/>
        </a:p>
      </dgm:t>
    </dgm:pt>
    <dgm:pt modelId="{3CC3593E-300C-4BE4-9108-B7B2CB6C32B5}" type="sibTrans" cxnId="{E18472CA-E89F-4D25-897A-2C1B6675D61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4258DA4-3032-4D74-AB00-5E7B7DB6E05D}">
      <dgm:prSet/>
      <dgm:spPr/>
      <dgm:t>
        <a:bodyPr/>
        <a:lstStyle/>
        <a:p>
          <a:r>
            <a:rPr lang="en-US" dirty="0" err="1"/>
            <a:t>グループで宇宙空間の</a:t>
          </a:r>
          <a:r>
            <a:rPr lang="ja-JP"/>
            <a:t>パーツ</a:t>
          </a:r>
          <a:r>
            <a:rPr lang="en-US" dirty="0" err="1"/>
            <a:t>を探し出します</a:t>
          </a:r>
          <a:endParaRPr lang="en-US" dirty="0"/>
        </a:p>
      </dgm:t>
    </dgm:pt>
    <dgm:pt modelId="{8D9CDB66-0BBA-4A06-BD2A-B19C205D6379}" type="parTrans" cxnId="{869C552F-8508-4128-B98F-982E3551220C}">
      <dgm:prSet/>
      <dgm:spPr/>
      <dgm:t>
        <a:bodyPr/>
        <a:lstStyle/>
        <a:p>
          <a:endParaRPr lang="en-US"/>
        </a:p>
      </dgm:t>
    </dgm:pt>
    <dgm:pt modelId="{176F1F24-5C5E-4687-8C41-5DE420BFF6B7}" type="sibTrans" cxnId="{869C552F-8508-4128-B98F-982E3551220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12F7707-E0A1-4BF0-A404-4FAA5D2BFA00}">
      <dgm:prSet/>
      <dgm:spPr/>
      <dgm:t>
        <a:bodyPr/>
        <a:lstStyle/>
        <a:p>
          <a:r>
            <a:rPr lang="en-US" dirty="0" err="1"/>
            <a:t>見つけた</a:t>
          </a:r>
          <a:r>
            <a:rPr lang="ja-JP"/>
            <a:t>パーツはグループに持ち帰ります</a:t>
          </a:r>
          <a:endParaRPr lang="en-US" dirty="0"/>
        </a:p>
      </dgm:t>
    </dgm:pt>
    <dgm:pt modelId="{47BFB0ED-614D-4A3C-B78F-0A08B333D6D8}" type="parTrans" cxnId="{1BDC9E1B-552D-41AA-A412-47BE073A4E99}">
      <dgm:prSet/>
      <dgm:spPr/>
      <dgm:t>
        <a:bodyPr/>
        <a:lstStyle/>
        <a:p>
          <a:endParaRPr lang="en-US"/>
        </a:p>
      </dgm:t>
    </dgm:pt>
    <dgm:pt modelId="{8FD7FB98-B7AF-4BDC-B6C5-CF4547DCFF3E}" type="sibTrans" cxnId="{1BDC9E1B-552D-41AA-A412-47BE073A4E9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9E71F21-5962-BF4C-9833-A1444C17A05C}" type="pres">
      <dgm:prSet presAssocID="{2B3460FD-6CD8-4C76-9193-781F54397777}" presName="Name0" presStyleCnt="0">
        <dgm:presLayoutVars>
          <dgm:animLvl val="lvl"/>
          <dgm:resizeHandles val="exact"/>
        </dgm:presLayoutVars>
      </dgm:prSet>
      <dgm:spPr/>
    </dgm:pt>
    <dgm:pt modelId="{D882824C-C05F-FD40-A9F2-23A5CEF6A2C1}" type="pres">
      <dgm:prSet presAssocID="{2D59CE20-EA4B-4115-8123-7D02122B74A6}" presName="compositeNode" presStyleCnt="0">
        <dgm:presLayoutVars>
          <dgm:bulletEnabled val="1"/>
        </dgm:presLayoutVars>
      </dgm:prSet>
      <dgm:spPr/>
    </dgm:pt>
    <dgm:pt modelId="{94A7F5B5-0650-5C4A-8773-C459C7323B2D}" type="pres">
      <dgm:prSet presAssocID="{2D59CE20-EA4B-4115-8123-7D02122B74A6}" presName="bgRect" presStyleLbl="bgAccFollowNode1" presStyleIdx="0" presStyleCnt="4"/>
      <dgm:spPr/>
    </dgm:pt>
    <dgm:pt modelId="{FFA1B011-421D-5E46-8A58-D243BBD50C3B}" type="pres">
      <dgm:prSet presAssocID="{53C9A5BF-05FA-4D58-B88D-3FFA62AA88E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F766482-6BEC-034B-B2D3-DF80C54B8653}" type="pres">
      <dgm:prSet presAssocID="{2D59CE20-EA4B-4115-8123-7D02122B74A6}" presName="bottomLine" presStyleLbl="alignNode1" presStyleIdx="1" presStyleCnt="8">
        <dgm:presLayoutVars/>
      </dgm:prSet>
      <dgm:spPr/>
    </dgm:pt>
    <dgm:pt modelId="{60FAB0B4-5706-7B45-919C-799D63FD07E7}" type="pres">
      <dgm:prSet presAssocID="{2D59CE20-EA4B-4115-8123-7D02122B74A6}" presName="nodeText" presStyleLbl="bgAccFollowNode1" presStyleIdx="0" presStyleCnt="4">
        <dgm:presLayoutVars>
          <dgm:bulletEnabled val="1"/>
        </dgm:presLayoutVars>
      </dgm:prSet>
      <dgm:spPr/>
    </dgm:pt>
    <dgm:pt modelId="{DA8836E5-A3F9-624D-999F-18907D20DF4B}" type="pres">
      <dgm:prSet presAssocID="{53C9A5BF-05FA-4D58-B88D-3FFA62AA88E5}" presName="sibTrans" presStyleCnt="0"/>
      <dgm:spPr/>
    </dgm:pt>
    <dgm:pt modelId="{6238B0DD-8F98-CD4B-B1E8-849E352C977B}" type="pres">
      <dgm:prSet presAssocID="{46DB1C5B-1E33-4AD3-AF1E-639D54A2D8BD}" presName="compositeNode" presStyleCnt="0">
        <dgm:presLayoutVars>
          <dgm:bulletEnabled val="1"/>
        </dgm:presLayoutVars>
      </dgm:prSet>
      <dgm:spPr/>
    </dgm:pt>
    <dgm:pt modelId="{C19EB6F9-E63F-2947-B7C2-FC7F48F65364}" type="pres">
      <dgm:prSet presAssocID="{46DB1C5B-1E33-4AD3-AF1E-639D54A2D8BD}" presName="bgRect" presStyleLbl="bgAccFollowNode1" presStyleIdx="1" presStyleCnt="4"/>
      <dgm:spPr/>
    </dgm:pt>
    <dgm:pt modelId="{B0940E60-FDB9-B34D-8C93-F3FFEE6CD756}" type="pres">
      <dgm:prSet presAssocID="{3CC3593E-300C-4BE4-9108-B7B2CB6C32B5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6ED71B9C-FDA7-1949-B155-065D0543A41D}" type="pres">
      <dgm:prSet presAssocID="{46DB1C5B-1E33-4AD3-AF1E-639D54A2D8BD}" presName="bottomLine" presStyleLbl="alignNode1" presStyleIdx="3" presStyleCnt="8">
        <dgm:presLayoutVars/>
      </dgm:prSet>
      <dgm:spPr/>
    </dgm:pt>
    <dgm:pt modelId="{13A30640-9A09-B94D-82B9-49611F294A3B}" type="pres">
      <dgm:prSet presAssocID="{46DB1C5B-1E33-4AD3-AF1E-639D54A2D8BD}" presName="nodeText" presStyleLbl="bgAccFollowNode1" presStyleIdx="1" presStyleCnt="4">
        <dgm:presLayoutVars>
          <dgm:bulletEnabled val="1"/>
        </dgm:presLayoutVars>
      </dgm:prSet>
      <dgm:spPr/>
    </dgm:pt>
    <dgm:pt modelId="{3FA31CBD-9DCA-724D-9E10-6EDA95087916}" type="pres">
      <dgm:prSet presAssocID="{3CC3593E-300C-4BE4-9108-B7B2CB6C32B5}" presName="sibTrans" presStyleCnt="0"/>
      <dgm:spPr/>
    </dgm:pt>
    <dgm:pt modelId="{C7514388-2106-574E-BE3E-9C34907A8D34}" type="pres">
      <dgm:prSet presAssocID="{64258DA4-3032-4D74-AB00-5E7B7DB6E05D}" presName="compositeNode" presStyleCnt="0">
        <dgm:presLayoutVars>
          <dgm:bulletEnabled val="1"/>
        </dgm:presLayoutVars>
      </dgm:prSet>
      <dgm:spPr/>
    </dgm:pt>
    <dgm:pt modelId="{D52310AD-441B-E44F-87A3-8D5D53AF36E8}" type="pres">
      <dgm:prSet presAssocID="{64258DA4-3032-4D74-AB00-5E7B7DB6E05D}" presName="bgRect" presStyleLbl="bgAccFollowNode1" presStyleIdx="2" presStyleCnt="4"/>
      <dgm:spPr/>
    </dgm:pt>
    <dgm:pt modelId="{0F45C79B-BB49-514C-BF99-B60C2FFA9286}" type="pres">
      <dgm:prSet presAssocID="{176F1F24-5C5E-4687-8C41-5DE420BFF6B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8BB22877-5678-6241-96AD-564C6252001A}" type="pres">
      <dgm:prSet presAssocID="{64258DA4-3032-4D74-AB00-5E7B7DB6E05D}" presName="bottomLine" presStyleLbl="alignNode1" presStyleIdx="5" presStyleCnt="8">
        <dgm:presLayoutVars/>
      </dgm:prSet>
      <dgm:spPr/>
    </dgm:pt>
    <dgm:pt modelId="{2603850C-CB02-C843-8337-93BCBF0947C4}" type="pres">
      <dgm:prSet presAssocID="{64258DA4-3032-4D74-AB00-5E7B7DB6E05D}" presName="nodeText" presStyleLbl="bgAccFollowNode1" presStyleIdx="2" presStyleCnt="4">
        <dgm:presLayoutVars>
          <dgm:bulletEnabled val="1"/>
        </dgm:presLayoutVars>
      </dgm:prSet>
      <dgm:spPr/>
    </dgm:pt>
    <dgm:pt modelId="{AEC60017-8891-7A46-99FC-7CFC592593D3}" type="pres">
      <dgm:prSet presAssocID="{176F1F24-5C5E-4687-8C41-5DE420BFF6B7}" presName="sibTrans" presStyleCnt="0"/>
      <dgm:spPr/>
    </dgm:pt>
    <dgm:pt modelId="{13A5EB23-3B27-1F4D-ABBB-451F32FF75D3}" type="pres">
      <dgm:prSet presAssocID="{912F7707-E0A1-4BF0-A404-4FAA5D2BFA00}" presName="compositeNode" presStyleCnt="0">
        <dgm:presLayoutVars>
          <dgm:bulletEnabled val="1"/>
        </dgm:presLayoutVars>
      </dgm:prSet>
      <dgm:spPr/>
    </dgm:pt>
    <dgm:pt modelId="{B10FEDF3-95D8-D144-81A4-B8559BA9E3E8}" type="pres">
      <dgm:prSet presAssocID="{912F7707-E0A1-4BF0-A404-4FAA5D2BFA00}" presName="bgRect" presStyleLbl="bgAccFollowNode1" presStyleIdx="3" presStyleCnt="4"/>
      <dgm:spPr/>
    </dgm:pt>
    <dgm:pt modelId="{30E4AD80-B415-CF4D-91EE-EC7D9F12E9FE}" type="pres">
      <dgm:prSet presAssocID="{8FD7FB98-B7AF-4BDC-B6C5-CF4547DCFF3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6082BA9F-4F44-674C-B3CA-ECA517C967EB}" type="pres">
      <dgm:prSet presAssocID="{912F7707-E0A1-4BF0-A404-4FAA5D2BFA00}" presName="bottomLine" presStyleLbl="alignNode1" presStyleIdx="7" presStyleCnt="8">
        <dgm:presLayoutVars/>
      </dgm:prSet>
      <dgm:spPr/>
    </dgm:pt>
    <dgm:pt modelId="{E85A4E5D-4EC5-0B47-8701-08CBB9D4E2C6}" type="pres">
      <dgm:prSet presAssocID="{912F7707-E0A1-4BF0-A404-4FAA5D2BFA0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4334E08-034A-144B-B3EF-B875EDE174ED}" type="presOf" srcId="{64258DA4-3032-4D74-AB00-5E7B7DB6E05D}" destId="{2603850C-CB02-C843-8337-93BCBF0947C4}" srcOrd="1" destOrd="0" presId="urn:microsoft.com/office/officeart/2016/7/layout/BasicLinearProcessNumbered"/>
    <dgm:cxn modelId="{1BDC9E1B-552D-41AA-A412-47BE073A4E99}" srcId="{2B3460FD-6CD8-4C76-9193-781F54397777}" destId="{912F7707-E0A1-4BF0-A404-4FAA5D2BFA00}" srcOrd="3" destOrd="0" parTransId="{47BFB0ED-614D-4A3C-B78F-0A08B333D6D8}" sibTransId="{8FD7FB98-B7AF-4BDC-B6C5-CF4547DCFF3E}"/>
    <dgm:cxn modelId="{5661F622-58A6-9749-979D-EC6801A010C3}" type="presOf" srcId="{46DB1C5B-1E33-4AD3-AF1E-639D54A2D8BD}" destId="{13A30640-9A09-B94D-82B9-49611F294A3B}" srcOrd="1" destOrd="0" presId="urn:microsoft.com/office/officeart/2016/7/layout/BasicLinearProcessNumbered"/>
    <dgm:cxn modelId="{869C552F-8508-4128-B98F-982E3551220C}" srcId="{2B3460FD-6CD8-4C76-9193-781F54397777}" destId="{64258DA4-3032-4D74-AB00-5E7B7DB6E05D}" srcOrd="2" destOrd="0" parTransId="{8D9CDB66-0BBA-4A06-BD2A-B19C205D6379}" sibTransId="{176F1F24-5C5E-4687-8C41-5DE420BFF6B7}"/>
    <dgm:cxn modelId="{976DAF36-9947-4C85-87F9-6E0C52535755}" srcId="{2B3460FD-6CD8-4C76-9193-781F54397777}" destId="{2D59CE20-EA4B-4115-8123-7D02122B74A6}" srcOrd="0" destOrd="0" parTransId="{5E1A8CBD-6C30-450D-83EC-87497AE02935}" sibTransId="{53C9A5BF-05FA-4D58-B88D-3FFA62AA88E5}"/>
    <dgm:cxn modelId="{4EE4A559-8468-A94E-9211-F00FED25D564}" type="presOf" srcId="{912F7707-E0A1-4BF0-A404-4FAA5D2BFA00}" destId="{B10FEDF3-95D8-D144-81A4-B8559BA9E3E8}" srcOrd="0" destOrd="0" presId="urn:microsoft.com/office/officeart/2016/7/layout/BasicLinearProcessNumbered"/>
    <dgm:cxn modelId="{B3BFD260-458D-7F4A-933B-3BF95DE199C0}" type="presOf" srcId="{8FD7FB98-B7AF-4BDC-B6C5-CF4547DCFF3E}" destId="{30E4AD80-B415-CF4D-91EE-EC7D9F12E9FE}" srcOrd="0" destOrd="0" presId="urn:microsoft.com/office/officeart/2016/7/layout/BasicLinearProcessNumbered"/>
    <dgm:cxn modelId="{EF7FDF99-C100-FA41-B1AD-78E1FBE5E626}" type="presOf" srcId="{2D59CE20-EA4B-4115-8123-7D02122B74A6}" destId="{94A7F5B5-0650-5C4A-8773-C459C7323B2D}" srcOrd="0" destOrd="0" presId="urn:microsoft.com/office/officeart/2016/7/layout/BasicLinearProcessNumbered"/>
    <dgm:cxn modelId="{95A8D5BA-2BFA-984A-B3EC-8EAB66039DC9}" type="presOf" srcId="{64258DA4-3032-4D74-AB00-5E7B7DB6E05D}" destId="{D52310AD-441B-E44F-87A3-8D5D53AF36E8}" srcOrd="0" destOrd="0" presId="urn:microsoft.com/office/officeart/2016/7/layout/BasicLinearProcessNumbered"/>
    <dgm:cxn modelId="{3516E8BD-65BA-A94B-B40A-684A3C2284AC}" type="presOf" srcId="{3CC3593E-300C-4BE4-9108-B7B2CB6C32B5}" destId="{B0940E60-FDB9-B34D-8C93-F3FFEE6CD756}" srcOrd="0" destOrd="0" presId="urn:microsoft.com/office/officeart/2016/7/layout/BasicLinearProcessNumbered"/>
    <dgm:cxn modelId="{E18472CA-E89F-4D25-897A-2C1B6675D618}" srcId="{2B3460FD-6CD8-4C76-9193-781F54397777}" destId="{46DB1C5B-1E33-4AD3-AF1E-639D54A2D8BD}" srcOrd="1" destOrd="0" parTransId="{039DCD03-5716-48CC-A9E4-2B57B4931178}" sibTransId="{3CC3593E-300C-4BE4-9108-B7B2CB6C32B5}"/>
    <dgm:cxn modelId="{B74454CE-9D27-7E48-AD36-641C8E63AA11}" type="presOf" srcId="{2B3460FD-6CD8-4C76-9193-781F54397777}" destId="{E9E71F21-5962-BF4C-9833-A1444C17A05C}" srcOrd="0" destOrd="0" presId="urn:microsoft.com/office/officeart/2016/7/layout/BasicLinearProcessNumbered"/>
    <dgm:cxn modelId="{52F118CF-8BD2-004E-9340-5060BAE92609}" type="presOf" srcId="{2D59CE20-EA4B-4115-8123-7D02122B74A6}" destId="{60FAB0B4-5706-7B45-919C-799D63FD07E7}" srcOrd="1" destOrd="0" presId="urn:microsoft.com/office/officeart/2016/7/layout/BasicLinearProcessNumbered"/>
    <dgm:cxn modelId="{A83BC0DF-C59C-C74D-BE3E-33E2B6B9AFD9}" type="presOf" srcId="{53C9A5BF-05FA-4D58-B88D-3FFA62AA88E5}" destId="{FFA1B011-421D-5E46-8A58-D243BBD50C3B}" srcOrd="0" destOrd="0" presId="urn:microsoft.com/office/officeart/2016/7/layout/BasicLinearProcessNumbered"/>
    <dgm:cxn modelId="{CF98A2E6-89D8-A649-92EB-6F439E0FC6D8}" type="presOf" srcId="{176F1F24-5C5E-4687-8C41-5DE420BFF6B7}" destId="{0F45C79B-BB49-514C-BF99-B60C2FFA9286}" srcOrd="0" destOrd="0" presId="urn:microsoft.com/office/officeart/2016/7/layout/BasicLinearProcessNumbered"/>
    <dgm:cxn modelId="{3A87C9E7-6AD2-FB48-BD6A-8D0D9230B71F}" type="presOf" srcId="{46DB1C5B-1E33-4AD3-AF1E-639D54A2D8BD}" destId="{C19EB6F9-E63F-2947-B7C2-FC7F48F65364}" srcOrd="0" destOrd="0" presId="urn:microsoft.com/office/officeart/2016/7/layout/BasicLinearProcessNumbered"/>
    <dgm:cxn modelId="{7E5521EB-7158-CD49-B62E-3B3F329BB82C}" type="presOf" srcId="{912F7707-E0A1-4BF0-A404-4FAA5D2BFA00}" destId="{E85A4E5D-4EC5-0B47-8701-08CBB9D4E2C6}" srcOrd="1" destOrd="0" presId="urn:microsoft.com/office/officeart/2016/7/layout/BasicLinearProcessNumbered"/>
    <dgm:cxn modelId="{186BF9EE-BAA0-B042-A973-11B7FA656EB5}" type="presParOf" srcId="{E9E71F21-5962-BF4C-9833-A1444C17A05C}" destId="{D882824C-C05F-FD40-A9F2-23A5CEF6A2C1}" srcOrd="0" destOrd="0" presId="urn:microsoft.com/office/officeart/2016/7/layout/BasicLinearProcessNumbered"/>
    <dgm:cxn modelId="{701CFFE5-435B-2645-AA97-5525042585C7}" type="presParOf" srcId="{D882824C-C05F-FD40-A9F2-23A5CEF6A2C1}" destId="{94A7F5B5-0650-5C4A-8773-C459C7323B2D}" srcOrd="0" destOrd="0" presId="urn:microsoft.com/office/officeart/2016/7/layout/BasicLinearProcessNumbered"/>
    <dgm:cxn modelId="{16120E1B-11A9-C040-AD47-12C4ADD98427}" type="presParOf" srcId="{D882824C-C05F-FD40-A9F2-23A5CEF6A2C1}" destId="{FFA1B011-421D-5E46-8A58-D243BBD50C3B}" srcOrd="1" destOrd="0" presId="urn:microsoft.com/office/officeart/2016/7/layout/BasicLinearProcessNumbered"/>
    <dgm:cxn modelId="{D55D9451-C9C5-C74F-8E7C-7A85AE926F2E}" type="presParOf" srcId="{D882824C-C05F-FD40-A9F2-23A5CEF6A2C1}" destId="{AF766482-6BEC-034B-B2D3-DF80C54B8653}" srcOrd="2" destOrd="0" presId="urn:microsoft.com/office/officeart/2016/7/layout/BasicLinearProcessNumbered"/>
    <dgm:cxn modelId="{45344EB2-2556-8441-A3E3-6FD9E20814CD}" type="presParOf" srcId="{D882824C-C05F-FD40-A9F2-23A5CEF6A2C1}" destId="{60FAB0B4-5706-7B45-919C-799D63FD07E7}" srcOrd="3" destOrd="0" presId="urn:microsoft.com/office/officeart/2016/7/layout/BasicLinearProcessNumbered"/>
    <dgm:cxn modelId="{0D33A3D1-5C8E-CE4D-A2A6-B7535F588A70}" type="presParOf" srcId="{E9E71F21-5962-BF4C-9833-A1444C17A05C}" destId="{DA8836E5-A3F9-624D-999F-18907D20DF4B}" srcOrd="1" destOrd="0" presId="urn:microsoft.com/office/officeart/2016/7/layout/BasicLinearProcessNumbered"/>
    <dgm:cxn modelId="{BD72D00C-18D0-9040-AD0D-282113DFB874}" type="presParOf" srcId="{E9E71F21-5962-BF4C-9833-A1444C17A05C}" destId="{6238B0DD-8F98-CD4B-B1E8-849E352C977B}" srcOrd="2" destOrd="0" presId="urn:microsoft.com/office/officeart/2016/7/layout/BasicLinearProcessNumbered"/>
    <dgm:cxn modelId="{E606363B-A81A-7244-8446-FB0E73D0F960}" type="presParOf" srcId="{6238B0DD-8F98-CD4B-B1E8-849E352C977B}" destId="{C19EB6F9-E63F-2947-B7C2-FC7F48F65364}" srcOrd="0" destOrd="0" presId="urn:microsoft.com/office/officeart/2016/7/layout/BasicLinearProcessNumbered"/>
    <dgm:cxn modelId="{5FBDA1E4-BA47-FA40-90F1-75E445F1F4B2}" type="presParOf" srcId="{6238B0DD-8F98-CD4B-B1E8-849E352C977B}" destId="{B0940E60-FDB9-B34D-8C93-F3FFEE6CD756}" srcOrd="1" destOrd="0" presId="urn:microsoft.com/office/officeart/2016/7/layout/BasicLinearProcessNumbered"/>
    <dgm:cxn modelId="{FF0EB303-2DAA-6A40-B3FB-CB1A0AA6FE40}" type="presParOf" srcId="{6238B0DD-8F98-CD4B-B1E8-849E352C977B}" destId="{6ED71B9C-FDA7-1949-B155-065D0543A41D}" srcOrd="2" destOrd="0" presId="urn:microsoft.com/office/officeart/2016/7/layout/BasicLinearProcessNumbered"/>
    <dgm:cxn modelId="{1A13A679-62EC-F04C-AF08-797E32240ECB}" type="presParOf" srcId="{6238B0DD-8F98-CD4B-B1E8-849E352C977B}" destId="{13A30640-9A09-B94D-82B9-49611F294A3B}" srcOrd="3" destOrd="0" presId="urn:microsoft.com/office/officeart/2016/7/layout/BasicLinearProcessNumbered"/>
    <dgm:cxn modelId="{9B36850B-2B49-2141-A085-C01BD22ABFFB}" type="presParOf" srcId="{E9E71F21-5962-BF4C-9833-A1444C17A05C}" destId="{3FA31CBD-9DCA-724D-9E10-6EDA95087916}" srcOrd="3" destOrd="0" presId="urn:microsoft.com/office/officeart/2016/7/layout/BasicLinearProcessNumbered"/>
    <dgm:cxn modelId="{AB78CBBC-652A-6043-806D-BAD02AE84CDA}" type="presParOf" srcId="{E9E71F21-5962-BF4C-9833-A1444C17A05C}" destId="{C7514388-2106-574E-BE3E-9C34907A8D34}" srcOrd="4" destOrd="0" presId="urn:microsoft.com/office/officeart/2016/7/layout/BasicLinearProcessNumbered"/>
    <dgm:cxn modelId="{2D058069-9B00-A54D-967E-A2EE713A7FEB}" type="presParOf" srcId="{C7514388-2106-574E-BE3E-9C34907A8D34}" destId="{D52310AD-441B-E44F-87A3-8D5D53AF36E8}" srcOrd="0" destOrd="0" presId="urn:microsoft.com/office/officeart/2016/7/layout/BasicLinearProcessNumbered"/>
    <dgm:cxn modelId="{F4AD55C5-FCAA-C645-8B0E-D666D1A3A6C4}" type="presParOf" srcId="{C7514388-2106-574E-BE3E-9C34907A8D34}" destId="{0F45C79B-BB49-514C-BF99-B60C2FFA9286}" srcOrd="1" destOrd="0" presId="urn:microsoft.com/office/officeart/2016/7/layout/BasicLinearProcessNumbered"/>
    <dgm:cxn modelId="{A552E9C3-96FC-0E4F-ADE7-7A43D75DB0C3}" type="presParOf" srcId="{C7514388-2106-574E-BE3E-9C34907A8D34}" destId="{8BB22877-5678-6241-96AD-564C6252001A}" srcOrd="2" destOrd="0" presId="urn:microsoft.com/office/officeart/2016/7/layout/BasicLinearProcessNumbered"/>
    <dgm:cxn modelId="{00B61D66-D5BF-1F4E-B3E9-21C4FC07122B}" type="presParOf" srcId="{C7514388-2106-574E-BE3E-9C34907A8D34}" destId="{2603850C-CB02-C843-8337-93BCBF0947C4}" srcOrd="3" destOrd="0" presId="urn:microsoft.com/office/officeart/2016/7/layout/BasicLinearProcessNumbered"/>
    <dgm:cxn modelId="{13AFB93A-DC38-4E44-A65D-7F0E656AEA4A}" type="presParOf" srcId="{E9E71F21-5962-BF4C-9833-A1444C17A05C}" destId="{AEC60017-8891-7A46-99FC-7CFC592593D3}" srcOrd="5" destOrd="0" presId="urn:microsoft.com/office/officeart/2016/7/layout/BasicLinearProcessNumbered"/>
    <dgm:cxn modelId="{892F2935-9BC2-7944-8221-C446AC5DFDA3}" type="presParOf" srcId="{E9E71F21-5962-BF4C-9833-A1444C17A05C}" destId="{13A5EB23-3B27-1F4D-ABBB-451F32FF75D3}" srcOrd="6" destOrd="0" presId="urn:microsoft.com/office/officeart/2016/7/layout/BasicLinearProcessNumbered"/>
    <dgm:cxn modelId="{DCACABB2-EE93-C545-B85E-3C070808EAAC}" type="presParOf" srcId="{13A5EB23-3B27-1F4D-ABBB-451F32FF75D3}" destId="{B10FEDF3-95D8-D144-81A4-B8559BA9E3E8}" srcOrd="0" destOrd="0" presId="urn:microsoft.com/office/officeart/2016/7/layout/BasicLinearProcessNumbered"/>
    <dgm:cxn modelId="{B5D3C81F-0D71-5C4F-962D-A336432E8EAC}" type="presParOf" srcId="{13A5EB23-3B27-1F4D-ABBB-451F32FF75D3}" destId="{30E4AD80-B415-CF4D-91EE-EC7D9F12E9FE}" srcOrd="1" destOrd="0" presId="urn:microsoft.com/office/officeart/2016/7/layout/BasicLinearProcessNumbered"/>
    <dgm:cxn modelId="{5ABB6543-EF52-2649-A521-52AE3350148E}" type="presParOf" srcId="{13A5EB23-3B27-1F4D-ABBB-451F32FF75D3}" destId="{6082BA9F-4F44-674C-B3CA-ECA517C967EB}" srcOrd="2" destOrd="0" presId="urn:microsoft.com/office/officeart/2016/7/layout/BasicLinearProcessNumbered"/>
    <dgm:cxn modelId="{D5E21340-5E8A-1C4D-BB32-4F68C05B0A84}" type="presParOf" srcId="{13A5EB23-3B27-1F4D-ABBB-451F32FF75D3}" destId="{E85A4E5D-4EC5-0B47-8701-08CBB9D4E2C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E33DC-680D-405E-9988-2E0A20C5DE3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A8F0C82-BA16-47C5-BC6B-467BC980EEDE}">
      <dgm:prSet/>
      <dgm:spPr/>
      <dgm:t>
        <a:bodyPr/>
        <a:lstStyle/>
        <a:p>
          <a:r>
            <a:rPr lang="en-US"/>
            <a:t>単項式とは何か？- 項が1つだけの式。</a:t>
          </a:r>
        </a:p>
      </dgm:t>
    </dgm:pt>
    <dgm:pt modelId="{C8767C02-B0FF-4E6C-B0B3-80560E47D954}" type="parTrans" cxnId="{4BF00BCB-0563-4745-9483-CF6EDAEF3B76}">
      <dgm:prSet/>
      <dgm:spPr/>
      <dgm:t>
        <a:bodyPr/>
        <a:lstStyle/>
        <a:p>
          <a:endParaRPr lang="en-US"/>
        </a:p>
      </dgm:t>
    </dgm:pt>
    <dgm:pt modelId="{63756784-6C96-4EB1-AF35-C3D54F6DC472}" type="sibTrans" cxnId="{4BF00BCB-0563-4745-9483-CF6EDAEF3B76}">
      <dgm:prSet/>
      <dgm:spPr/>
      <dgm:t>
        <a:bodyPr/>
        <a:lstStyle/>
        <a:p>
          <a:endParaRPr lang="en-US"/>
        </a:p>
      </dgm:t>
    </dgm:pt>
    <dgm:pt modelId="{53BE816A-360F-4CBC-A318-CF1DFE806B14}">
      <dgm:prSet/>
      <dgm:spPr/>
      <dgm:t>
        <a:bodyPr/>
        <a:lstStyle/>
        <a:p>
          <a:r>
            <a:rPr lang="en-US"/>
            <a:t>多項式とは何か？ -</a:t>
          </a:r>
          <a:r>
            <a:rPr lang="ja-JP"/>
            <a:t> </a:t>
          </a:r>
          <a:r>
            <a:rPr lang="en-US"/>
            <a:t>複数の項が足し算や引き算でつながっている式。</a:t>
          </a:r>
        </a:p>
      </dgm:t>
    </dgm:pt>
    <dgm:pt modelId="{FE083DEC-4E46-40A2-B7E2-93FBC4D9A903}" type="parTrans" cxnId="{91A7F0F2-3271-4A38-A0B5-AAE36291CDD1}">
      <dgm:prSet/>
      <dgm:spPr/>
      <dgm:t>
        <a:bodyPr/>
        <a:lstStyle/>
        <a:p>
          <a:endParaRPr lang="en-US"/>
        </a:p>
      </dgm:t>
    </dgm:pt>
    <dgm:pt modelId="{ECCFABA6-5A3A-42EE-9FC1-5CACE1BC4281}" type="sibTrans" cxnId="{91A7F0F2-3271-4A38-A0B5-AAE36291CDD1}">
      <dgm:prSet/>
      <dgm:spPr/>
      <dgm:t>
        <a:bodyPr/>
        <a:lstStyle/>
        <a:p>
          <a:endParaRPr lang="en-US"/>
        </a:p>
      </dgm:t>
    </dgm:pt>
    <dgm:pt modelId="{826DFFDC-96B8-4E69-8A71-2B2AD31BDB09}">
      <dgm:prSet/>
      <dgm:spPr/>
      <dgm:t>
        <a:bodyPr/>
        <a:lstStyle/>
        <a:p>
          <a:r>
            <a:rPr lang="en-US"/>
            <a:t>ノイズの特徴は？ - 数学的に正しくない式。</a:t>
          </a:r>
        </a:p>
      </dgm:t>
    </dgm:pt>
    <dgm:pt modelId="{F75C1B7F-0459-4BED-9FE2-1B583311450C}" type="parTrans" cxnId="{914CC429-54AE-4331-98B1-DED176AAAA34}">
      <dgm:prSet/>
      <dgm:spPr/>
      <dgm:t>
        <a:bodyPr/>
        <a:lstStyle/>
        <a:p>
          <a:endParaRPr lang="en-US"/>
        </a:p>
      </dgm:t>
    </dgm:pt>
    <dgm:pt modelId="{F0E904E1-B046-46BF-AB2B-C1C952B262F7}" type="sibTrans" cxnId="{914CC429-54AE-4331-98B1-DED176AAAA34}">
      <dgm:prSet/>
      <dgm:spPr/>
      <dgm:t>
        <a:bodyPr/>
        <a:lstStyle/>
        <a:p>
          <a:endParaRPr lang="en-US"/>
        </a:p>
      </dgm:t>
    </dgm:pt>
    <dgm:pt modelId="{3C5C8344-9BE6-F34D-ACAF-A4E81DA0DFA9}" type="pres">
      <dgm:prSet presAssocID="{374E33DC-680D-405E-9988-2E0A20C5DE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A72AA2-E233-5342-B88E-CD2E52DC4DCD}" type="pres">
      <dgm:prSet presAssocID="{3A8F0C82-BA16-47C5-BC6B-467BC980EEDE}" presName="hierRoot1" presStyleCnt="0"/>
      <dgm:spPr/>
    </dgm:pt>
    <dgm:pt modelId="{10085BA5-1D5F-AC47-86EF-8A07DB809096}" type="pres">
      <dgm:prSet presAssocID="{3A8F0C82-BA16-47C5-BC6B-467BC980EEDE}" presName="composite" presStyleCnt="0"/>
      <dgm:spPr/>
    </dgm:pt>
    <dgm:pt modelId="{9ECD951B-52AB-064E-A1FB-2729AF120BAF}" type="pres">
      <dgm:prSet presAssocID="{3A8F0C82-BA16-47C5-BC6B-467BC980EEDE}" presName="background" presStyleLbl="node0" presStyleIdx="0" presStyleCnt="3"/>
      <dgm:spPr/>
    </dgm:pt>
    <dgm:pt modelId="{D019023A-F414-3442-BF19-DA7A208763BC}" type="pres">
      <dgm:prSet presAssocID="{3A8F0C82-BA16-47C5-BC6B-467BC980EEDE}" presName="text" presStyleLbl="fgAcc0" presStyleIdx="0" presStyleCnt="3">
        <dgm:presLayoutVars>
          <dgm:chPref val="3"/>
        </dgm:presLayoutVars>
      </dgm:prSet>
      <dgm:spPr/>
    </dgm:pt>
    <dgm:pt modelId="{26D6834C-14AD-8C4A-8493-3560B9292FBC}" type="pres">
      <dgm:prSet presAssocID="{3A8F0C82-BA16-47C5-BC6B-467BC980EEDE}" presName="hierChild2" presStyleCnt="0"/>
      <dgm:spPr/>
    </dgm:pt>
    <dgm:pt modelId="{A20D2D87-6E2A-7546-B294-2A707DDA53B3}" type="pres">
      <dgm:prSet presAssocID="{53BE816A-360F-4CBC-A318-CF1DFE806B14}" presName="hierRoot1" presStyleCnt="0"/>
      <dgm:spPr/>
    </dgm:pt>
    <dgm:pt modelId="{484656AF-A179-4949-B7CE-6A7F7A7AE3ED}" type="pres">
      <dgm:prSet presAssocID="{53BE816A-360F-4CBC-A318-CF1DFE806B14}" presName="composite" presStyleCnt="0"/>
      <dgm:spPr/>
    </dgm:pt>
    <dgm:pt modelId="{5BC8F092-5A52-C745-A44D-7965D01781ED}" type="pres">
      <dgm:prSet presAssocID="{53BE816A-360F-4CBC-A318-CF1DFE806B14}" presName="background" presStyleLbl="node0" presStyleIdx="1" presStyleCnt="3"/>
      <dgm:spPr/>
    </dgm:pt>
    <dgm:pt modelId="{F368FF00-1AE7-504E-9B33-078DD3DDD5FF}" type="pres">
      <dgm:prSet presAssocID="{53BE816A-360F-4CBC-A318-CF1DFE806B14}" presName="text" presStyleLbl="fgAcc0" presStyleIdx="1" presStyleCnt="3">
        <dgm:presLayoutVars>
          <dgm:chPref val="3"/>
        </dgm:presLayoutVars>
      </dgm:prSet>
      <dgm:spPr/>
    </dgm:pt>
    <dgm:pt modelId="{6155736E-A231-C745-AC7F-D240F042FE82}" type="pres">
      <dgm:prSet presAssocID="{53BE816A-360F-4CBC-A318-CF1DFE806B14}" presName="hierChild2" presStyleCnt="0"/>
      <dgm:spPr/>
    </dgm:pt>
    <dgm:pt modelId="{E94B3C17-7B5B-B24F-82EE-89D322EDCCF7}" type="pres">
      <dgm:prSet presAssocID="{826DFFDC-96B8-4E69-8A71-2B2AD31BDB09}" presName="hierRoot1" presStyleCnt="0"/>
      <dgm:spPr/>
    </dgm:pt>
    <dgm:pt modelId="{A3F1E318-799C-9545-893E-558D74C7706E}" type="pres">
      <dgm:prSet presAssocID="{826DFFDC-96B8-4E69-8A71-2B2AD31BDB09}" presName="composite" presStyleCnt="0"/>
      <dgm:spPr/>
    </dgm:pt>
    <dgm:pt modelId="{19EF3282-5D16-8049-9F5C-EBB65937D45C}" type="pres">
      <dgm:prSet presAssocID="{826DFFDC-96B8-4E69-8A71-2B2AD31BDB09}" presName="background" presStyleLbl="node0" presStyleIdx="2" presStyleCnt="3"/>
      <dgm:spPr/>
    </dgm:pt>
    <dgm:pt modelId="{49A492D9-03CF-BC40-8A4F-B5FC317B3433}" type="pres">
      <dgm:prSet presAssocID="{826DFFDC-96B8-4E69-8A71-2B2AD31BDB09}" presName="text" presStyleLbl="fgAcc0" presStyleIdx="2" presStyleCnt="3">
        <dgm:presLayoutVars>
          <dgm:chPref val="3"/>
        </dgm:presLayoutVars>
      </dgm:prSet>
      <dgm:spPr/>
    </dgm:pt>
    <dgm:pt modelId="{DEB9CE9F-FF9E-B544-990B-67B9A5E6E4D0}" type="pres">
      <dgm:prSet presAssocID="{826DFFDC-96B8-4E69-8A71-2B2AD31BDB09}" presName="hierChild2" presStyleCnt="0"/>
      <dgm:spPr/>
    </dgm:pt>
  </dgm:ptLst>
  <dgm:cxnLst>
    <dgm:cxn modelId="{98E9FE13-C91C-4F41-8171-291A47EA6C91}" type="presOf" srcId="{826DFFDC-96B8-4E69-8A71-2B2AD31BDB09}" destId="{49A492D9-03CF-BC40-8A4F-B5FC317B3433}" srcOrd="0" destOrd="0" presId="urn:microsoft.com/office/officeart/2005/8/layout/hierarchy1"/>
    <dgm:cxn modelId="{914CC429-54AE-4331-98B1-DED176AAAA34}" srcId="{374E33DC-680D-405E-9988-2E0A20C5DE3C}" destId="{826DFFDC-96B8-4E69-8A71-2B2AD31BDB09}" srcOrd="2" destOrd="0" parTransId="{F75C1B7F-0459-4BED-9FE2-1B583311450C}" sibTransId="{F0E904E1-B046-46BF-AB2B-C1C952B262F7}"/>
    <dgm:cxn modelId="{FD3E32C7-DBA5-074C-9D6E-0853F26C5619}" type="presOf" srcId="{3A8F0C82-BA16-47C5-BC6B-467BC980EEDE}" destId="{D019023A-F414-3442-BF19-DA7A208763BC}" srcOrd="0" destOrd="0" presId="urn:microsoft.com/office/officeart/2005/8/layout/hierarchy1"/>
    <dgm:cxn modelId="{4BF00BCB-0563-4745-9483-CF6EDAEF3B76}" srcId="{374E33DC-680D-405E-9988-2E0A20C5DE3C}" destId="{3A8F0C82-BA16-47C5-BC6B-467BC980EEDE}" srcOrd="0" destOrd="0" parTransId="{C8767C02-B0FF-4E6C-B0B3-80560E47D954}" sibTransId="{63756784-6C96-4EB1-AF35-C3D54F6DC472}"/>
    <dgm:cxn modelId="{B19104DC-4ED5-0C4F-9E63-5285A9182CE8}" type="presOf" srcId="{374E33DC-680D-405E-9988-2E0A20C5DE3C}" destId="{3C5C8344-9BE6-F34D-ACAF-A4E81DA0DFA9}" srcOrd="0" destOrd="0" presId="urn:microsoft.com/office/officeart/2005/8/layout/hierarchy1"/>
    <dgm:cxn modelId="{B43FB1EB-7478-2D49-A64A-19CA2F6B2428}" type="presOf" srcId="{53BE816A-360F-4CBC-A318-CF1DFE806B14}" destId="{F368FF00-1AE7-504E-9B33-078DD3DDD5FF}" srcOrd="0" destOrd="0" presId="urn:microsoft.com/office/officeart/2005/8/layout/hierarchy1"/>
    <dgm:cxn modelId="{91A7F0F2-3271-4A38-A0B5-AAE36291CDD1}" srcId="{374E33DC-680D-405E-9988-2E0A20C5DE3C}" destId="{53BE816A-360F-4CBC-A318-CF1DFE806B14}" srcOrd="1" destOrd="0" parTransId="{FE083DEC-4E46-40A2-B7E2-93FBC4D9A903}" sibTransId="{ECCFABA6-5A3A-42EE-9FC1-5CACE1BC4281}"/>
    <dgm:cxn modelId="{54B48025-25B4-9042-AB6C-462B8146190C}" type="presParOf" srcId="{3C5C8344-9BE6-F34D-ACAF-A4E81DA0DFA9}" destId="{67A72AA2-E233-5342-B88E-CD2E52DC4DCD}" srcOrd="0" destOrd="0" presId="urn:microsoft.com/office/officeart/2005/8/layout/hierarchy1"/>
    <dgm:cxn modelId="{8C2CDA93-E333-2345-8F2E-C65D10AFC525}" type="presParOf" srcId="{67A72AA2-E233-5342-B88E-CD2E52DC4DCD}" destId="{10085BA5-1D5F-AC47-86EF-8A07DB809096}" srcOrd="0" destOrd="0" presId="urn:microsoft.com/office/officeart/2005/8/layout/hierarchy1"/>
    <dgm:cxn modelId="{4B1F9879-21CC-0F47-BFB0-BA71AB5C037E}" type="presParOf" srcId="{10085BA5-1D5F-AC47-86EF-8A07DB809096}" destId="{9ECD951B-52AB-064E-A1FB-2729AF120BAF}" srcOrd="0" destOrd="0" presId="urn:microsoft.com/office/officeart/2005/8/layout/hierarchy1"/>
    <dgm:cxn modelId="{1C76CD1A-A888-8C4C-B439-9D5E4C2A508C}" type="presParOf" srcId="{10085BA5-1D5F-AC47-86EF-8A07DB809096}" destId="{D019023A-F414-3442-BF19-DA7A208763BC}" srcOrd="1" destOrd="0" presId="urn:microsoft.com/office/officeart/2005/8/layout/hierarchy1"/>
    <dgm:cxn modelId="{DA3D61EF-9FAC-C84C-BC73-642AD8D86451}" type="presParOf" srcId="{67A72AA2-E233-5342-B88E-CD2E52DC4DCD}" destId="{26D6834C-14AD-8C4A-8493-3560B9292FBC}" srcOrd="1" destOrd="0" presId="urn:microsoft.com/office/officeart/2005/8/layout/hierarchy1"/>
    <dgm:cxn modelId="{33CC1DD7-3329-BF48-85F5-855A443C3CC6}" type="presParOf" srcId="{3C5C8344-9BE6-F34D-ACAF-A4E81DA0DFA9}" destId="{A20D2D87-6E2A-7546-B294-2A707DDA53B3}" srcOrd="1" destOrd="0" presId="urn:microsoft.com/office/officeart/2005/8/layout/hierarchy1"/>
    <dgm:cxn modelId="{70729B6D-EE0E-FC49-92AD-2B7B98034032}" type="presParOf" srcId="{A20D2D87-6E2A-7546-B294-2A707DDA53B3}" destId="{484656AF-A179-4949-B7CE-6A7F7A7AE3ED}" srcOrd="0" destOrd="0" presId="urn:microsoft.com/office/officeart/2005/8/layout/hierarchy1"/>
    <dgm:cxn modelId="{FA9B7135-17B4-194F-AF38-42CBA7CA9CB2}" type="presParOf" srcId="{484656AF-A179-4949-B7CE-6A7F7A7AE3ED}" destId="{5BC8F092-5A52-C745-A44D-7965D01781ED}" srcOrd="0" destOrd="0" presId="urn:microsoft.com/office/officeart/2005/8/layout/hierarchy1"/>
    <dgm:cxn modelId="{024B31F2-362D-5E46-86AB-045033189DD0}" type="presParOf" srcId="{484656AF-A179-4949-B7CE-6A7F7A7AE3ED}" destId="{F368FF00-1AE7-504E-9B33-078DD3DDD5FF}" srcOrd="1" destOrd="0" presId="urn:microsoft.com/office/officeart/2005/8/layout/hierarchy1"/>
    <dgm:cxn modelId="{5C53B7A7-9B18-AA49-9750-5C2B08D9AE76}" type="presParOf" srcId="{A20D2D87-6E2A-7546-B294-2A707DDA53B3}" destId="{6155736E-A231-C745-AC7F-D240F042FE82}" srcOrd="1" destOrd="0" presId="urn:microsoft.com/office/officeart/2005/8/layout/hierarchy1"/>
    <dgm:cxn modelId="{D5EA0C52-121D-F54D-A959-288113524D76}" type="presParOf" srcId="{3C5C8344-9BE6-F34D-ACAF-A4E81DA0DFA9}" destId="{E94B3C17-7B5B-B24F-82EE-89D322EDCCF7}" srcOrd="2" destOrd="0" presId="urn:microsoft.com/office/officeart/2005/8/layout/hierarchy1"/>
    <dgm:cxn modelId="{376FDE31-E10F-A941-87E6-C5BB6951770D}" type="presParOf" srcId="{E94B3C17-7B5B-B24F-82EE-89D322EDCCF7}" destId="{A3F1E318-799C-9545-893E-558D74C7706E}" srcOrd="0" destOrd="0" presId="urn:microsoft.com/office/officeart/2005/8/layout/hierarchy1"/>
    <dgm:cxn modelId="{9412081F-517D-DF45-B34C-E05BFFBF4D09}" type="presParOf" srcId="{A3F1E318-799C-9545-893E-558D74C7706E}" destId="{19EF3282-5D16-8049-9F5C-EBB65937D45C}" srcOrd="0" destOrd="0" presId="urn:microsoft.com/office/officeart/2005/8/layout/hierarchy1"/>
    <dgm:cxn modelId="{4C8EC187-4093-E24E-8664-BF1294D72706}" type="presParOf" srcId="{A3F1E318-799C-9545-893E-558D74C7706E}" destId="{49A492D9-03CF-BC40-8A4F-B5FC317B3433}" srcOrd="1" destOrd="0" presId="urn:microsoft.com/office/officeart/2005/8/layout/hierarchy1"/>
    <dgm:cxn modelId="{ED6975C4-C1B8-D942-926A-AC99C6EE76DD}" type="presParOf" srcId="{E94B3C17-7B5B-B24F-82EE-89D322EDCCF7}" destId="{DEB9CE9F-FF9E-B544-990B-67B9A5E6E4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7F5B5-0650-5C4A-8773-C459C7323B2D}">
      <dsp:nvSpPr>
        <dsp:cNvPr id="0" name=""/>
        <dsp:cNvSpPr/>
      </dsp:nvSpPr>
      <dsp:spPr>
        <a:xfrm>
          <a:off x="3250" y="273979"/>
          <a:ext cx="2578360" cy="3609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019" tIns="330200" rIns="20101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/>
            <a:t>みなさんの乗っている宇宙船が壊れました。急いで修理しなければいけません</a:t>
          </a:r>
          <a:endParaRPr lang="en-US" sz="2000" kern="1200" dirty="0"/>
        </a:p>
      </dsp:txBody>
      <dsp:txXfrm>
        <a:off x="3250" y="1645667"/>
        <a:ext cx="2578360" cy="2165822"/>
      </dsp:txXfrm>
    </dsp:sp>
    <dsp:sp modelId="{FFA1B011-421D-5E46-8A58-D243BBD50C3B}">
      <dsp:nvSpPr>
        <dsp:cNvPr id="0" name=""/>
        <dsp:cNvSpPr/>
      </dsp:nvSpPr>
      <dsp:spPr>
        <a:xfrm>
          <a:off x="750974" y="634950"/>
          <a:ext cx="1082911" cy="1082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8" tIns="12700" rIns="8442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9563" y="793539"/>
        <a:ext cx="765733" cy="765733"/>
      </dsp:txXfrm>
    </dsp:sp>
    <dsp:sp modelId="{AF766482-6BEC-034B-B2D3-DF80C54B8653}">
      <dsp:nvSpPr>
        <dsp:cNvPr id="0" name=""/>
        <dsp:cNvSpPr/>
      </dsp:nvSpPr>
      <dsp:spPr>
        <a:xfrm>
          <a:off x="3250" y="3883612"/>
          <a:ext cx="257836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6F9-E63F-2947-B7C2-FC7F48F65364}">
      <dsp:nvSpPr>
        <dsp:cNvPr id="0" name=""/>
        <dsp:cNvSpPr/>
      </dsp:nvSpPr>
      <dsp:spPr>
        <a:xfrm>
          <a:off x="2839446" y="273979"/>
          <a:ext cx="2578360" cy="3609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019" tIns="330200" rIns="20101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グループがすでに持っている３つのパーツ以外にも、</a:t>
          </a:r>
          <a:r>
            <a:rPr lang="ja-JP" sz="2000" kern="1200"/>
            <a:t>宇宙空間</a:t>
          </a:r>
          <a:r>
            <a:rPr lang="en-US" sz="2000" kern="1200" dirty="0" err="1"/>
            <a:t>に</a:t>
          </a:r>
          <a:r>
            <a:rPr lang="ja-JP" sz="2000" kern="1200"/>
            <a:t>パーツが散らばっています</a:t>
          </a:r>
          <a:endParaRPr lang="en-US" sz="2000" kern="1200" dirty="0"/>
        </a:p>
      </dsp:txBody>
      <dsp:txXfrm>
        <a:off x="2839446" y="1645667"/>
        <a:ext cx="2578360" cy="2165822"/>
      </dsp:txXfrm>
    </dsp:sp>
    <dsp:sp modelId="{B0940E60-FDB9-B34D-8C93-F3FFEE6CD756}">
      <dsp:nvSpPr>
        <dsp:cNvPr id="0" name=""/>
        <dsp:cNvSpPr/>
      </dsp:nvSpPr>
      <dsp:spPr>
        <a:xfrm>
          <a:off x="3587171" y="634950"/>
          <a:ext cx="1082911" cy="1082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8" tIns="12700" rIns="8442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45760" y="793539"/>
        <a:ext cx="765733" cy="765733"/>
      </dsp:txXfrm>
    </dsp:sp>
    <dsp:sp modelId="{6ED71B9C-FDA7-1949-B155-065D0543A41D}">
      <dsp:nvSpPr>
        <dsp:cNvPr id="0" name=""/>
        <dsp:cNvSpPr/>
      </dsp:nvSpPr>
      <dsp:spPr>
        <a:xfrm>
          <a:off x="2839446" y="3883612"/>
          <a:ext cx="257836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310AD-441B-E44F-87A3-8D5D53AF36E8}">
      <dsp:nvSpPr>
        <dsp:cNvPr id="0" name=""/>
        <dsp:cNvSpPr/>
      </dsp:nvSpPr>
      <dsp:spPr>
        <a:xfrm>
          <a:off x="5675643" y="273979"/>
          <a:ext cx="2578360" cy="3609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019" tIns="330200" rIns="20101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グループで宇宙空間の</a:t>
          </a:r>
          <a:r>
            <a:rPr lang="ja-JP" sz="2000" kern="1200"/>
            <a:t>パーツ</a:t>
          </a:r>
          <a:r>
            <a:rPr lang="en-US" sz="2000" kern="1200" dirty="0" err="1"/>
            <a:t>を探し出します</a:t>
          </a:r>
          <a:endParaRPr lang="en-US" sz="2000" kern="1200" dirty="0"/>
        </a:p>
      </dsp:txBody>
      <dsp:txXfrm>
        <a:off x="5675643" y="1645667"/>
        <a:ext cx="2578360" cy="2165822"/>
      </dsp:txXfrm>
    </dsp:sp>
    <dsp:sp modelId="{0F45C79B-BB49-514C-BF99-B60C2FFA9286}">
      <dsp:nvSpPr>
        <dsp:cNvPr id="0" name=""/>
        <dsp:cNvSpPr/>
      </dsp:nvSpPr>
      <dsp:spPr>
        <a:xfrm>
          <a:off x="6423367" y="634950"/>
          <a:ext cx="1082911" cy="1082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8" tIns="12700" rIns="8442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81956" y="793539"/>
        <a:ext cx="765733" cy="765733"/>
      </dsp:txXfrm>
    </dsp:sp>
    <dsp:sp modelId="{8BB22877-5678-6241-96AD-564C6252001A}">
      <dsp:nvSpPr>
        <dsp:cNvPr id="0" name=""/>
        <dsp:cNvSpPr/>
      </dsp:nvSpPr>
      <dsp:spPr>
        <a:xfrm>
          <a:off x="5675643" y="3883612"/>
          <a:ext cx="257836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FEDF3-95D8-D144-81A4-B8559BA9E3E8}">
      <dsp:nvSpPr>
        <dsp:cNvPr id="0" name=""/>
        <dsp:cNvSpPr/>
      </dsp:nvSpPr>
      <dsp:spPr>
        <a:xfrm>
          <a:off x="8511839" y="273979"/>
          <a:ext cx="2578360" cy="3609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019" tIns="330200" rIns="20101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見つけた</a:t>
          </a:r>
          <a:r>
            <a:rPr lang="ja-JP" sz="2000" kern="1200"/>
            <a:t>パーツはグループに持ち帰ります</a:t>
          </a:r>
          <a:endParaRPr lang="en-US" sz="2000" kern="1200" dirty="0"/>
        </a:p>
      </dsp:txBody>
      <dsp:txXfrm>
        <a:off x="8511839" y="1645667"/>
        <a:ext cx="2578360" cy="2165822"/>
      </dsp:txXfrm>
    </dsp:sp>
    <dsp:sp modelId="{30E4AD80-B415-CF4D-91EE-EC7D9F12E9FE}">
      <dsp:nvSpPr>
        <dsp:cNvPr id="0" name=""/>
        <dsp:cNvSpPr/>
      </dsp:nvSpPr>
      <dsp:spPr>
        <a:xfrm>
          <a:off x="9259564" y="634950"/>
          <a:ext cx="1082911" cy="1082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8" tIns="12700" rIns="8442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418153" y="793539"/>
        <a:ext cx="765733" cy="765733"/>
      </dsp:txXfrm>
    </dsp:sp>
    <dsp:sp modelId="{6082BA9F-4F44-674C-B3CA-ECA517C967EB}">
      <dsp:nvSpPr>
        <dsp:cNvPr id="0" name=""/>
        <dsp:cNvSpPr/>
      </dsp:nvSpPr>
      <dsp:spPr>
        <a:xfrm>
          <a:off x="8511839" y="3883612"/>
          <a:ext cx="257836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951B-52AB-064E-A1FB-2729AF120BAF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9023A-F414-3442-BF19-DA7A208763B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単項式とは何か？- 項が1つだけの式。</a:t>
          </a:r>
        </a:p>
      </dsp:txBody>
      <dsp:txXfrm>
        <a:off x="378614" y="886531"/>
        <a:ext cx="2810360" cy="1744948"/>
      </dsp:txXfrm>
    </dsp:sp>
    <dsp:sp modelId="{5BC8F092-5A52-C745-A44D-7965D01781E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8FF00-1AE7-504E-9B33-078DD3DDD5F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多項式とは何か？ -</a:t>
          </a:r>
          <a:r>
            <a:rPr lang="ja-JP" sz="2500" kern="1200"/>
            <a:t> </a:t>
          </a:r>
          <a:r>
            <a:rPr lang="en-US" sz="2500" kern="1200"/>
            <a:t>複数の項が足し算や引き算でつながっている式。</a:t>
          </a:r>
        </a:p>
      </dsp:txBody>
      <dsp:txXfrm>
        <a:off x="3946203" y="886531"/>
        <a:ext cx="2810360" cy="1744948"/>
      </dsp:txXfrm>
    </dsp:sp>
    <dsp:sp modelId="{19EF3282-5D16-8049-9F5C-EBB65937D45C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492D9-03CF-BC40-8A4F-B5FC317B3433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ノイズの特徴は？ - 数学的に正しくない式。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A129A4-8EA8-8649-B5D1-4B860A5B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54" b="15523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ja-JP" altLang="en-US" sz="5200"/>
              <a:t>単項式と</a:t>
            </a:r>
            <a:br>
              <a:rPr lang="en-US" altLang="ja-JP" sz="5200" dirty="0"/>
            </a:br>
            <a:r>
              <a:rPr lang="ja-JP" altLang="en-US" sz="5200"/>
              <a:t>多項式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ja-JP" altLang="en-US"/>
              <a:t>壊れた宇宙船を修理せよ！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r>
              <a:rPr lang="ja-JP" altLang="en-US" sz="4000"/>
              <a:t>壊れた宇宙船を修理せよ！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308B01-64FC-F09A-A9C8-1A5872615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25823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A4273B-1BE5-490D-0F91-39234FFE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このままで修理できません！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3713B0-D31D-9512-C58C-3ED3175D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kumimoji="1" lang="ja-JP" altLang="en-US"/>
              <a:t>パーツを分類する必要があります</a:t>
            </a:r>
            <a:endParaRPr kumimoji="1" lang="en-US" altLang="ja-JP" dirty="0"/>
          </a:p>
          <a:p>
            <a:r>
              <a:rPr kumimoji="1" lang="ja-JP" altLang="en-US"/>
              <a:t>分類は３種類</a:t>
            </a:r>
            <a:endParaRPr kumimoji="1" lang="en-US" altLang="ja-JP" dirty="0"/>
          </a:p>
          <a:p>
            <a:r>
              <a:rPr kumimoji="1" lang="ja-JP" altLang="en-US"/>
              <a:t>まずはグループごとに</a:t>
            </a:r>
            <a:r>
              <a:rPr kumimoji="1" lang="ja-JP" altLang="en-US" b="1"/>
              <a:t>何となく</a:t>
            </a:r>
            <a:r>
              <a:rPr kumimoji="1" lang="ja-JP" altLang="en-US"/>
              <a:t>３種類に分類してみましょう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88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546B4A-2549-2E4D-CBC9-7A53323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分類の３種類が判明しました！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E1313-840B-85D9-DF22-9C52EFE5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kumimoji="1" lang="ja-JP" altLang="en-US"/>
              <a:t>単項式</a:t>
            </a:r>
            <a:endParaRPr kumimoji="1" lang="en-US" altLang="ja-JP" dirty="0"/>
          </a:p>
          <a:p>
            <a:r>
              <a:rPr kumimoji="1" lang="ja-JP" altLang="en-US"/>
              <a:t>多項式</a:t>
            </a:r>
            <a:endParaRPr kumimoji="1" lang="en-US" altLang="ja-JP" dirty="0"/>
          </a:p>
          <a:p>
            <a:r>
              <a:rPr kumimoji="1" lang="ja-JP" altLang="en-US"/>
              <a:t>ノイズ（雑音、それ以外）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2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単項式の例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以下は単項式の例です</a:t>
            </a:r>
            <a:r>
              <a:rPr dirty="0"/>
              <a:t>：</a:t>
            </a:r>
          </a:p>
          <a:p>
            <a:r>
              <a:rPr dirty="0"/>
              <a:t>3x</a:t>
            </a:r>
          </a:p>
          <a:p>
            <a:r>
              <a:rPr dirty="0"/>
              <a:t>-7y²</a:t>
            </a:r>
          </a:p>
          <a:p>
            <a:r>
              <a:rPr dirty="0"/>
              <a:t>5xyz</a:t>
            </a:r>
          </a:p>
          <a:p>
            <a:r>
              <a:rPr dirty="0"/>
              <a:t>9a</a:t>
            </a:r>
          </a:p>
          <a:p>
            <a:r>
              <a:rPr dirty="0"/>
              <a:t>-x</a:t>
            </a:r>
          </a:p>
          <a:p>
            <a:r>
              <a:rPr dirty="0"/>
              <a:t>4b³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多項式の例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以下は多項式の例です</a:t>
            </a:r>
            <a:r>
              <a:rPr dirty="0"/>
              <a:t>：</a:t>
            </a:r>
          </a:p>
          <a:p>
            <a:r>
              <a:rPr dirty="0"/>
              <a:t>2x + 3</a:t>
            </a:r>
          </a:p>
          <a:p>
            <a:r>
              <a:rPr dirty="0"/>
              <a:t>4y² - 5y + 6</a:t>
            </a:r>
          </a:p>
          <a:p>
            <a:r>
              <a:rPr dirty="0"/>
              <a:t>-7a³ + 2a - 1</a:t>
            </a:r>
          </a:p>
          <a:p>
            <a:r>
              <a:rPr dirty="0"/>
              <a:t>x² - 4x + 4</a:t>
            </a:r>
          </a:p>
          <a:p>
            <a:r>
              <a:rPr dirty="0"/>
              <a:t>5m² + 3n - 8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ノイズの例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以下はノイズ（単項式でも多項式でもないもの）の例です</a:t>
            </a:r>
            <a:r>
              <a:rPr dirty="0"/>
              <a:t>：</a:t>
            </a:r>
          </a:p>
          <a:p>
            <a:r>
              <a:rPr dirty="0"/>
              <a:t>3 + apple</a:t>
            </a:r>
          </a:p>
          <a:p>
            <a:r>
              <a:rPr dirty="0"/>
              <a:t>cat * 5</a:t>
            </a:r>
          </a:p>
          <a:p>
            <a:r>
              <a:rPr dirty="0"/>
              <a:t>7 &amp; 2</a:t>
            </a:r>
          </a:p>
          <a:p>
            <a:r>
              <a:rPr dirty="0"/>
              <a:t>banana - 2</a:t>
            </a:r>
          </a:p>
          <a:p>
            <a:r>
              <a:rPr dirty="0"/>
              <a:t>3 + 5 + dog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A301B-F752-8AFF-4AC5-36107D74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さあ、急いで分類して！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7D886D-192C-0BD8-FA40-C29A7C2D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988" y="1809523"/>
            <a:ext cx="31912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/>
              <a:t>単項式の例</a:t>
            </a:r>
            <a:endParaRPr b="1" dirty="0"/>
          </a:p>
          <a:p>
            <a:r>
              <a:rPr dirty="0"/>
              <a:t>3x</a:t>
            </a:r>
          </a:p>
          <a:p>
            <a:r>
              <a:rPr dirty="0"/>
              <a:t>-7y²</a:t>
            </a:r>
          </a:p>
          <a:p>
            <a:r>
              <a:rPr dirty="0"/>
              <a:t>5xyz</a:t>
            </a:r>
          </a:p>
          <a:p>
            <a:r>
              <a:rPr dirty="0"/>
              <a:t>9a</a:t>
            </a:r>
          </a:p>
          <a:p>
            <a:r>
              <a:rPr dirty="0"/>
              <a:t>-x</a:t>
            </a:r>
          </a:p>
          <a:p>
            <a:r>
              <a:rPr dirty="0"/>
              <a:t>4b³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46B2EF-F1D3-915A-991D-40645315C496}"/>
              </a:ext>
            </a:extLst>
          </p:cNvPr>
          <p:cNvSpPr txBox="1">
            <a:spLocks/>
          </p:cNvSpPr>
          <p:nvPr/>
        </p:nvSpPr>
        <p:spPr>
          <a:xfrm>
            <a:off x="4166215" y="1765455"/>
            <a:ext cx="34574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/>
              <a:t>多項式の例</a:t>
            </a:r>
          </a:p>
          <a:p>
            <a:r>
              <a:rPr lang="en-US" altLang="ja-JP" dirty="0"/>
              <a:t>2</a:t>
            </a:r>
            <a:r>
              <a:rPr lang="en" dirty="0"/>
              <a:t>x + 3</a:t>
            </a:r>
          </a:p>
          <a:p>
            <a:r>
              <a:rPr lang="en" dirty="0"/>
              <a:t>4y² - 5y + 6</a:t>
            </a:r>
          </a:p>
          <a:p>
            <a:r>
              <a:rPr lang="en" dirty="0"/>
              <a:t>-7a³ + 2a - 1</a:t>
            </a:r>
          </a:p>
          <a:p>
            <a:r>
              <a:rPr lang="en" dirty="0"/>
              <a:t>x² - 4x + 4</a:t>
            </a:r>
          </a:p>
          <a:p>
            <a:r>
              <a:rPr lang="en" dirty="0"/>
              <a:t>5m² + 3n - 8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90EF1-B212-68D3-D929-187DE223583F}"/>
              </a:ext>
            </a:extLst>
          </p:cNvPr>
          <p:cNvSpPr txBox="1">
            <a:spLocks/>
          </p:cNvSpPr>
          <p:nvPr/>
        </p:nvSpPr>
        <p:spPr>
          <a:xfrm>
            <a:off x="7546555" y="1670764"/>
            <a:ext cx="42892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/>
              <a:t>ノイズ（単項式でも多項式でもないもの）の例</a:t>
            </a:r>
          </a:p>
          <a:p>
            <a:r>
              <a:rPr lang="en-US" altLang="ja-JP" dirty="0"/>
              <a:t>3 + </a:t>
            </a:r>
            <a:r>
              <a:rPr lang="en" dirty="0"/>
              <a:t>apple</a:t>
            </a:r>
          </a:p>
          <a:p>
            <a:r>
              <a:rPr lang="en" dirty="0"/>
              <a:t>cat * 5</a:t>
            </a:r>
          </a:p>
          <a:p>
            <a:r>
              <a:rPr lang="en" dirty="0"/>
              <a:t>7 &amp; 2</a:t>
            </a:r>
          </a:p>
          <a:p>
            <a:r>
              <a:rPr lang="en" dirty="0"/>
              <a:t>banana - 2</a:t>
            </a:r>
          </a:p>
          <a:p>
            <a:r>
              <a:rPr lang="en" dirty="0"/>
              <a:t>3 + 5 + dog</a:t>
            </a:r>
          </a:p>
        </p:txBody>
      </p:sp>
    </p:spTree>
    <p:extLst>
      <p:ext uri="{BB962C8B-B14F-4D97-AF65-F5344CB8AC3E}">
        <p14:creationId xmlns:p14="http://schemas.microsoft.com/office/powerpoint/2010/main" val="183268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ja-JP" altLang="en-US" sz="4800"/>
              <a:t>振り返りと学び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378F09-79AF-B091-494D-8FA7C3221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37867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264</Words>
  <Application>Microsoft Macintosh PowerPoint</Application>
  <PresentationFormat>ワイド画面</PresentationFormat>
  <Paragraphs>65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単項式と 多項式</vt:lpstr>
      <vt:lpstr>壊れた宇宙船を修理せよ！</vt:lpstr>
      <vt:lpstr>このままで修理できません！</vt:lpstr>
      <vt:lpstr>分類の３種類が判明しました！</vt:lpstr>
      <vt:lpstr>単項式の例</vt:lpstr>
      <vt:lpstr>多項式の例</vt:lpstr>
      <vt:lpstr>ノイズの例</vt:lpstr>
      <vt:lpstr>さあ、急いで分類して！</vt:lpstr>
      <vt:lpstr>振り返りと学び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Tomohisa Takamatsu</cp:lastModifiedBy>
  <cp:revision>2</cp:revision>
  <dcterms:created xsi:type="dcterms:W3CDTF">2013-01-27T09:14:16Z</dcterms:created>
  <dcterms:modified xsi:type="dcterms:W3CDTF">2024-12-02T02:52:32Z</dcterms:modified>
  <cp:category/>
</cp:coreProperties>
</file>