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65" r:id="rId5"/>
  </p:sldIdLst>
  <p:sldSz cx="14435138" cy="81200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8A69D7-57C6-4B6A-98FA-E9900311FFE8}" v="5" dt="2023-01-10T21:11:16.6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智久 高松" userId="3226435c-3ec0-4b68-86c2-249ace4f9328" providerId="ADAL" clId="{1C8A69D7-57C6-4B6A-98FA-E9900311FFE8}"/>
    <pc:docChg chg="custSel addSld delSld modSld">
      <pc:chgData name="智久 高松" userId="3226435c-3ec0-4b68-86c2-249ace4f9328" providerId="ADAL" clId="{1C8A69D7-57C6-4B6A-98FA-E9900311FFE8}" dt="2023-01-10T21:12:13.889" v="14" actId="1076"/>
      <pc:docMkLst>
        <pc:docMk/>
      </pc:docMkLst>
      <pc:sldChg chg="addSp delSp modSp add mod delAnim modAnim">
        <pc:chgData name="智久 高松" userId="3226435c-3ec0-4b68-86c2-249ace4f9328" providerId="ADAL" clId="{1C8A69D7-57C6-4B6A-98FA-E9900311FFE8}" dt="2023-01-10T21:12:13.889" v="14" actId="1076"/>
        <pc:sldMkLst>
          <pc:docMk/>
          <pc:sldMk cId="1583191995" sldId="264"/>
        </pc:sldMkLst>
        <pc:spChg chg="mod">
          <ac:chgData name="智久 高松" userId="3226435c-3ec0-4b68-86c2-249ace4f9328" providerId="ADAL" clId="{1C8A69D7-57C6-4B6A-98FA-E9900311FFE8}" dt="2023-01-10T21:11:29.322" v="8" actId="1076"/>
          <ac:spMkLst>
            <pc:docMk/>
            <pc:sldMk cId="1583191995" sldId="264"/>
            <ac:spMk id="3" creationId="{C5B6993D-1569-41D7-8E47-527E6F1E27E6}"/>
          </ac:spMkLst>
        </pc:spChg>
        <pc:spChg chg="add mod">
          <ac:chgData name="智久 高松" userId="3226435c-3ec0-4b68-86c2-249ace4f9328" providerId="ADAL" clId="{1C8A69D7-57C6-4B6A-98FA-E9900311FFE8}" dt="2023-01-10T21:12:03.778" v="12" actId="1076"/>
          <ac:spMkLst>
            <pc:docMk/>
            <pc:sldMk cId="1583191995" sldId="264"/>
            <ac:spMk id="4" creationId="{7988A77F-0E7E-A650-2690-DF8C71DD626B}"/>
          </ac:spMkLst>
        </pc:spChg>
        <pc:spChg chg="add mod">
          <ac:chgData name="智久 高松" userId="3226435c-3ec0-4b68-86c2-249ace4f9328" providerId="ADAL" clId="{1C8A69D7-57C6-4B6A-98FA-E9900311FFE8}" dt="2023-01-10T21:12:13.889" v="14" actId="1076"/>
          <ac:spMkLst>
            <pc:docMk/>
            <pc:sldMk cId="1583191995" sldId="264"/>
            <ac:spMk id="6" creationId="{BD9034D5-010B-8DCD-4BDC-8FF77745D679}"/>
          </ac:spMkLst>
        </pc:spChg>
        <pc:spChg chg="del">
          <ac:chgData name="智久 高松" userId="3226435c-3ec0-4b68-86c2-249ace4f9328" providerId="ADAL" clId="{1C8A69D7-57C6-4B6A-98FA-E9900311FFE8}" dt="2023-01-10T21:11:06.759" v="5" actId="478"/>
          <ac:spMkLst>
            <pc:docMk/>
            <pc:sldMk cId="1583191995" sldId="264"/>
            <ac:spMk id="7" creationId="{8A8E93FE-0C92-44A0-807B-3264F9554E39}"/>
          </ac:spMkLst>
        </pc:spChg>
        <pc:spChg chg="mod">
          <ac:chgData name="智久 高松" userId="3226435c-3ec0-4b68-86c2-249ace4f9328" providerId="ADAL" clId="{1C8A69D7-57C6-4B6A-98FA-E9900311FFE8}" dt="2023-01-10T21:12:00.138" v="11" actId="1076"/>
          <ac:spMkLst>
            <pc:docMk/>
            <pc:sldMk cId="1583191995" sldId="264"/>
            <ac:spMk id="11" creationId="{C3AF238B-8F8E-4C82-8BCF-B86DB4D8B110}"/>
          </ac:spMkLst>
        </pc:spChg>
        <pc:spChg chg="del">
          <ac:chgData name="智久 高松" userId="3226435c-3ec0-4b68-86c2-249ace4f9328" providerId="ADAL" clId="{1C8A69D7-57C6-4B6A-98FA-E9900311FFE8}" dt="2023-01-10T21:11:06.759" v="5" actId="478"/>
          <ac:spMkLst>
            <pc:docMk/>
            <pc:sldMk cId="1583191995" sldId="264"/>
            <ac:spMk id="12" creationId="{3199F97F-A3C7-4444-B8BA-73DA7B270EF0}"/>
          </ac:spMkLst>
        </pc:spChg>
        <pc:spChg chg="mod">
          <ac:chgData name="智久 高松" userId="3226435c-3ec0-4b68-86c2-249ace4f9328" providerId="ADAL" clId="{1C8A69D7-57C6-4B6A-98FA-E9900311FFE8}" dt="2023-01-10T21:12:09.993" v="13" actId="1076"/>
          <ac:spMkLst>
            <pc:docMk/>
            <pc:sldMk cId="1583191995" sldId="264"/>
            <ac:spMk id="16" creationId="{F71B9DFA-BF0B-4FC4-AC6F-CE556D8441E0}"/>
          </ac:spMkLst>
        </pc:spChg>
        <pc:spChg chg="mod">
          <ac:chgData name="智久 高松" userId="3226435c-3ec0-4b68-86c2-249ace4f9328" providerId="ADAL" clId="{1C8A69D7-57C6-4B6A-98FA-E9900311FFE8}" dt="2023-01-10T21:11:29.322" v="8" actId="1076"/>
          <ac:spMkLst>
            <pc:docMk/>
            <pc:sldMk cId="1583191995" sldId="264"/>
            <ac:spMk id="17" creationId="{5950288D-F46A-4055-826C-02E182002BCE}"/>
          </ac:spMkLst>
        </pc:spChg>
        <pc:spChg chg="mod">
          <ac:chgData name="智久 高松" userId="3226435c-3ec0-4b68-86c2-249ace4f9328" providerId="ADAL" clId="{1C8A69D7-57C6-4B6A-98FA-E9900311FFE8}" dt="2023-01-10T21:11:29.322" v="8" actId="1076"/>
          <ac:spMkLst>
            <pc:docMk/>
            <pc:sldMk cId="1583191995" sldId="264"/>
            <ac:spMk id="18" creationId="{0F979E9B-338A-4012-A24B-5362BB0D1D80}"/>
          </ac:spMkLst>
        </pc:spChg>
        <pc:spChg chg="mod">
          <ac:chgData name="智久 高松" userId="3226435c-3ec0-4b68-86c2-249ace4f9328" providerId="ADAL" clId="{1C8A69D7-57C6-4B6A-98FA-E9900311FFE8}" dt="2023-01-10T21:11:29.322" v="8" actId="1076"/>
          <ac:spMkLst>
            <pc:docMk/>
            <pc:sldMk cId="1583191995" sldId="264"/>
            <ac:spMk id="19" creationId="{FABCD0F4-1C2D-4658-87E1-DFABE5484BA6}"/>
          </ac:spMkLst>
        </pc:spChg>
        <pc:grpChg chg="del">
          <ac:chgData name="智久 高松" userId="3226435c-3ec0-4b68-86c2-249ace4f9328" providerId="ADAL" clId="{1C8A69D7-57C6-4B6A-98FA-E9900311FFE8}" dt="2023-01-10T21:11:06.759" v="5" actId="478"/>
          <ac:grpSpMkLst>
            <pc:docMk/>
            <pc:sldMk cId="1583191995" sldId="264"/>
            <ac:grpSpMk id="8" creationId="{96FB9112-5E83-4DE2-B09D-3AC816D4E6C2}"/>
          </ac:grpSpMkLst>
        </pc:grpChg>
        <pc:grpChg chg="del">
          <ac:chgData name="智久 高松" userId="3226435c-3ec0-4b68-86c2-249ace4f9328" providerId="ADAL" clId="{1C8A69D7-57C6-4B6A-98FA-E9900311FFE8}" dt="2023-01-10T21:11:06.759" v="5" actId="478"/>
          <ac:grpSpMkLst>
            <pc:docMk/>
            <pc:sldMk cId="1583191995" sldId="264"/>
            <ac:grpSpMk id="13" creationId="{8FE43B0F-4A4A-4DE4-898C-63170F107245}"/>
          </ac:grpSpMkLst>
        </pc:grpChg>
      </pc:sldChg>
      <pc:sldChg chg="add del">
        <pc:chgData name="智久 高松" userId="3226435c-3ec0-4b68-86c2-249ace4f9328" providerId="ADAL" clId="{1C8A69D7-57C6-4B6A-98FA-E9900311FFE8}" dt="2023-01-10T21:10:56.628" v="3" actId="47"/>
        <pc:sldMkLst>
          <pc:docMk/>
          <pc:sldMk cId="4170634558" sldId="264"/>
        </pc:sldMkLst>
      </pc:sldChg>
      <pc:sldChg chg="add del">
        <pc:chgData name="智久 高松" userId="3226435c-3ec0-4b68-86c2-249ace4f9328" providerId="ADAL" clId="{1C8A69D7-57C6-4B6A-98FA-E9900311FFE8}" dt="2023-01-10T21:10:53.317" v="2"/>
        <pc:sldMkLst>
          <pc:docMk/>
          <pc:sldMk cId="1505163359" sldId="265"/>
        </pc:sldMkLst>
      </pc:sldChg>
    </pc:docChg>
  </pc:docChgLst>
  <pc:docChgLst>
    <pc:chgData name="高松_t13276" userId="3226435c-3ec0-4b68-86c2-249ace4f9328" providerId="ADAL" clId="{280F7A72-F16E-4964-98E7-17BB86A6B50F}"/>
    <pc:docChg chg="undo custSel addSld delSld modSld sldOrd modMainMaster">
      <pc:chgData name="高松_t13276" userId="3226435c-3ec0-4b68-86c2-249ace4f9328" providerId="ADAL" clId="{280F7A72-F16E-4964-98E7-17BB86A6B50F}" dt="2023-01-10T07:38:15.380" v="2625" actId="20577"/>
      <pc:docMkLst>
        <pc:docMk/>
      </pc:docMkLst>
      <pc:sldChg chg="addSp delSp modSp">
        <pc:chgData name="高松_t13276" userId="3226435c-3ec0-4b68-86c2-249ace4f9328" providerId="ADAL" clId="{280F7A72-F16E-4964-98E7-17BB86A6B50F}" dt="2023-01-10T03:31:23.779" v="2057" actId="14100"/>
        <pc:sldMkLst>
          <pc:docMk/>
          <pc:sldMk cId="1373978425" sldId="256"/>
        </pc:sldMkLst>
        <pc:spChg chg="mod">
          <ac:chgData name="高松_t13276" userId="3226435c-3ec0-4b68-86c2-249ace4f9328" providerId="ADAL" clId="{280F7A72-F16E-4964-98E7-17BB86A6B50F}" dt="2023-01-10T03:31:23.779" v="2057" actId="14100"/>
          <ac:spMkLst>
            <pc:docMk/>
            <pc:sldMk cId="1373978425" sldId="256"/>
            <ac:spMk id="2" creationId="{6CF87C1F-AA9C-44DF-8AD3-00846DD3FFD3}"/>
          </ac:spMkLst>
        </pc:spChg>
        <pc:picChg chg="add del mod">
          <ac:chgData name="高松_t13276" userId="3226435c-3ec0-4b68-86c2-249ace4f9328" providerId="ADAL" clId="{280F7A72-F16E-4964-98E7-17BB86A6B50F}" dt="2023-01-10T03:17:00.352" v="1905" actId="478"/>
          <ac:picMkLst>
            <pc:docMk/>
            <pc:sldMk cId="1373978425" sldId="256"/>
            <ac:picMk id="1026" creationId="{1AE64A76-6FEA-4A19-9B71-C139C9CDFCA9}"/>
          </ac:picMkLst>
        </pc:picChg>
        <pc:picChg chg="add mod ord">
          <ac:chgData name="高松_t13276" userId="3226435c-3ec0-4b68-86c2-249ace4f9328" providerId="ADAL" clId="{280F7A72-F16E-4964-98E7-17BB86A6B50F}" dt="2023-01-10T03:17:56.737" v="1911" actId="1076"/>
          <ac:picMkLst>
            <pc:docMk/>
            <pc:sldMk cId="1373978425" sldId="256"/>
            <ac:picMk id="1028" creationId="{784E5149-E2E9-48BB-8EF1-57AA06A1039C}"/>
          </ac:picMkLst>
        </pc:picChg>
      </pc:sldChg>
      <pc:sldChg chg="addSp delSp modSp ord">
        <pc:chgData name="高松_t13276" userId="3226435c-3ec0-4b68-86c2-249ace4f9328" providerId="ADAL" clId="{280F7A72-F16E-4964-98E7-17BB86A6B50F}" dt="2023-01-10T07:38:15.380" v="2625" actId="20577"/>
        <pc:sldMkLst>
          <pc:docMk/>
          <pc:sldMk cId="2808209014" sldId="257"/>
        </pc:sldMkLst>
        <pc:spChg chg="del">
          <ac:chgData name="高松_t13276" userId="3226435c-3ec0-4b68-86c2-249ace4f9328" providerId="ADAL" clId="{280F7A72-F16E-4964-98E7-17BB86A6B50F}" dt="2023-01-10T01:56:56.630" v="38" actId="478"/>
          <ac:spMkLst>
            <pc:docMk/>
            <pc:sldMk cId="2808209014" sldId="257"/>
            <ac:spMk id="4" creationId="{F78722DD-D8EB-45F5-9BBB-5E9D1A6E4284}"/>
          </ac:spMkLst>
        </pc:spChg>
        <pc:graphicFrameChg chg="add mod modGraphic">
          <ac:chgData name="高松_t13276" userId="3226435c-3ec0-4b68-86c2-249ace4f9328" providerId="ADAL" clId="{280F7A72-F16E-4964-98E7-17BB86A6B50F}" dt="2023-01-10T02:20:38.015" v="717"/>
          <ac:graphicFrameMkLst>
            <pc:docMk/>
            <pc:sldMk cId="2808209014" sldId="257"/>
            <ac:graphicFrameMk id="3" creationId="{76B3EEE7-9ACF-4419-A0FA-3A6816E64747}"/>
          </ac:graphicFrameMkLst>
        </pc:graphicFrameChg>
        <pc:graphicFrameChg chg="add mod modGraphic">
          <ac:chgData name="高松_t13276" userId="3226435c-3ec0-4b68-86c2-249ace4f9328" providerId="ADAL" clId="{280F7A72-F16E-4964-98E7-17BB86A6B50F}" dt="2023-01-10T07:38:15.380" v="2625" actId="20577"/>
          <ac:graphicFrameMkLst>
            <pc:docMk/>
            <pc:sldMk cId="2808209014" sldId="257"/>
            <ac:graphicFrameMk id="5" creationId="{A4F566D6-775C-4B4E-9816-5CCDD6B75D44}"/>
          </ac:graphicFrameMkLst>
        </pc:graphicFrameChg>
      </pc:sldChg>
      <pc:sldChg chg="modSp del">
        <pc:chgData name="高松_t13276" userId="3226435c-3ec0-4b68-86c2-249ace4f9328" providerId="ADAL" clId="{280F7A72-F16E-4964-98E7-17BB86A6B50F}" dt="2023-01-10T02:23:20.413" v="792" actId="2696"/>
        <pc:sldMkLst>
          <pc:docMk/>
          <pc:sldMk cId="1264712296" sldId="258"/>
        </pc:sldMkLst>
        <pc:spChg chg="mod">
          <ac:chgData name="高松_t13276" userId="3226435c-3ec0-4b68-86c2-249ace4f9328" providerId="ADAL" clId="{280F7A72-F16E-4964-98E7-17BB86A6B50F}" dt="2023-01-10T02:20:38.015" v="717"/>
          <ac:spMkLst>
            <pc:docMk/>
            <pc:sldMk cId="1264712296" sldId="258"/>
            <ac:spMk id="4" creationId="{F78722DD-D8EB-45F5-9BBB-5E9D1A6E4284}"/>
          </ac:spMkLst>
        </pc:spChg>
      </pc:sldChg>
      <pc:sldChg chg="modSp del">
        <pc:chgData name="高松_t13276" userId="3226435c-3ec0-4b68-86c2-249ace4f9328" providerId="ADAL" clId="{280F7A72-F16E-4964-98E7-17BB86A6B50F}" dt="2023-01-10T02:23:20.863" v="793" actId="2696"/>
        <pc:sldMkLst>
          <pc:docMk/>
          <pc:sldMk cId="3414022600" sldId="259"/>
        </pc:sldMkLst>
        <pc:spChg chg="mod">
          <ac:chgData name="高松_t13276" userId="3226435c-3ec0-4b68-86c2-249ace4f9328" providerId="ADAL" clId="{280F7A72-F16E-4964-98E7-17BB86A6B50F}" dt="2023-01-10T02:20:38.015" v="717"/>
          <ac:spMkLst>
            <pc:docMk/>
            <pc:sldMk cId="3414022600" sldId="259"/>
            <ac:spMk id="4" creationId="{F78722DD-D8EB-45F5-9BBB-5E9D1A6E4284}"/>
          </ac:spMkLst>
        </pc:spChg>
      </pc:sldChg>
      <pc:sldChg chg="modSp del">
        <pc:chgData name="高松_t13276" userId="3226435c-3ec0-4b68-86c2-249ace4f9328" providerId="ADAL" clId="{280F7A72-F16E-4964-98E7-17BB86A6B50F}" dt="2023-01-10T02:23:21.346" v="794" actId="2696"/>
        <pc:sldMkLst>
          <pc:docMk/>
          <pc:sldMk cId="13948175" sldId="260"/>
        </pc:sldMkLst>
        <pc:spChg chg="mod">
          <ac:chgData name="高松_t13276" userId="3226435c-3ec0-4b68-86c2-249ace4f9328" providerId="ADAL" clId="{280F7A72-F16E-4964-98E7-17BB86A6B50F}" dt="2023-01-10T02:20:38.015" v="717"/>
          <ac:spMkLst>
            <pc:docMk/>
            <pc:sldMk cId="13948175" sldId="260"/>
            <ac:spMk id="4" creationId="{F78722DD-D8EB-45F5-9BBB-5E9D1A6E4284}"/>
          </ac:spMkLst>
        </pc:spChg>
      </pc:sldChg>
      <pc:sldChg chg="addSp delSp modSp modAnim">
        <pc:chgData name="高松_t13276" userId="3226435c-3ec0-4b68-86c2-249ace4f9328" providerId="ADAL" clId="{280F7A72-F16E-4964-98E7-17BB86A6B50F}" dt="2023-01-10T03:19:51.379" v="1969"/>
        <pc:sldMkLst>
          <pc:docMk/>
          <pc:sldMk cId="2887400046" sldId="261"/>
        </pc:sldMkLst>
        <pc:spChg chg="add mod">
          <ac:chgData name="高松_t13276" userId="3226435c-3ec0-4b68-86c2-249ace4f9328" providerId="ADAL" clId="{280F7A72-F16E-4964-98E7-17BB86A6B50F}" dt="2023-01-10T03:03:03.326" v="1273" actId="113"/>
          <ac:spMkLst>
            <pc:docMk/>
            <pc:sldMk cId="2887400046" sldId="261"/>
            <ac:spMk id="2" creationId="{CA01223C-36FD-4B53-A6D2-6BEE180003AF}"/>
          </ac:spMkLst>
        </pc:spChg>
        <pc:spChg chg="del">
          <ac:chgData name="高松_t13276" userId="3226435c-3ec0-4b68-86c2-249ace4f9328" providerId="ADAL" clId="{280F7A72-F16E-4964-98E7-17BB86A6B50F}" dt="2023-01-10T02:20:26.303" v="716" actId="478"/>
          <ac:spMkLst>
            <pc:docMk/>
            <pc:sldMk cId="2887400046" sldId="261"/>
            <ac:spMk id="4" creationId="{F78722DD-D8EB-45F5-9BBB-5E9D1A6E4284}"/>
          </ac:spMkLst>
        </pc:spChg>
        <pc:spChg chg="add mod">
          <ac:chgData name="高松_t13276" userId="3226435c-3ec0-4b68-86c2-249ace4f9328" providerId="ADAL" clId="{280F7A72-F16E-4964-98E7-17BB86A6B50F}" dt="2023-01-10T03:10:50.912" v="1643" actId="115"/>
          <ac:spMkLst>
            <pc:docMk/>
            <pc:sldMk cId="2887400046" sldId="261"/>
            <ac:spMk id="5" creationId="{99A12DD6-DAD4-44D1-9F48-3F64E97FA1CB}"/>
          </ac:spMkLst>
        </pc:spChg>
        <pc:spChg chg="add mod">
          <ac:chgData name="高松_t13276" userId="3226435c-3ec0-4b68-86c2-249ace4f9328" providerId="ADAL" clId="{280F7A72-F16E-4964-98E7-17BB86A6B50F}" dt="2023-01-10T03:07:05.995" v="1377" actId="14100"/>
          <ac:spMkLst>
            <pc:docMk/>
            <pc:sldMk cId="2887400046" sldId="261"/>
            <ac:spMk id="6" creationId="{CA31E9E4-D0DC-424F-A93C-B466F24158B5}"/>
          </ac:spMkLst>
        </pc:spChg>
        <pc:spChg chg="add del mod">
          <ac:chgData name="高松_t13276" userId="3226435c-3ec0-4b68-86c2-249ace4f9328" providerId="ADAL" clId="{280F7A72-F16E-4964-98E7-17BB86A6B50F}" dt="2023-01-10T03:03:38.197" v="1279" actId="478"/>
          <ac:spMkLst>
            <pc:docMk/>
            <pc:sldMk cId="2887400046" sldId="261"/>
            <ac:spMk id="7" creationId="{8A8E93FE-0C92-44A0-807B-3264F9554E39}"/>
          </ac:spMkLst>
        </pc:spChg>
        <pc:spChg chg="add mod">
          <ac:chgData name="高松_t13276" userId="3226435c-3ec0-4b68-86c2-249ace4f9328" providerId="ADAL" clId="{280F7A72-F16E-4964-98E7-17BB86A6B50F}" dt="2023-01-10T03:06:50.449" v="1375" actId="207"/>
          <ac:spMkLst>
            <pc:docMk/>
            <pc:sldMk cId="2887400046" sldId="261"/>
            <ac:spMk id="8" creationId="{A7F75875-A835-4F16-A481-0969AEACBB1D}"/>
          </ac:spMkLst>
        </pc:spChg>
        <pc:spChg chg="add mod">
          <ac:chgData name="高松_t13276" userId="3226435c-3ec0-4b68-86c2-249ace4f9328" providerId="ADAL" clId="{280F7A72-F16E-4964-98E7-17BB86A6B50F}" dt="2023-01-10T03:07:29.234" v="1390" actId="20577"/>
          <ac:spMkLst>
            <pc:docMk/>
            <pc:sldMk cId="2887400046" sldId="261"/>
            <ac:spMk id="13" creationId="{3A02AB37-2FD0-4056-B288-CAFBA13AA7C2}"/>
          </ac:spMkLst>
        </pc:spChg>
        <pc:spChg chg="add mod">
          <ac:chgData name="高松_t13276" userId="3226435c-3ec0-4b68-86c2-249ace4f9328" providerId="ADAL" clId="{280F7A72-F16E-4964-98E7-17BB86A6B50F}" dt="2023-01-10T03:07:25.190" v="1389" actId="20577"/>
          <ac:spMkLst>
            <pc:docMk/>
            <pc:sldMk cId="2887400046" sldId="261"/>
            <ac:spMk id="14" creationId="{ADC9D80E-4E1F-4FF0-AC22-1F020F846196}"/>
          </ac:spMkLst>
        </pc:spChg>
        <pc:spChg chg="add mod">
          <ac:chgData name="高松_t13276" userId="3226435c-3ec0-4b68-86c2-249ace4f9328" providerId="ADAL" clId="{280F7A72-F16E-4964-98E7-17BB86A6B50F}" dt="2023-01-10T03:08:45.095" v="1466" actId="113"/>
          <ac:spMkLst>
            <pc:docMk/>
            <pc:sldMk cId="2887400046" sldId="261"/>
            <ac:spMk id="18" creationId="{5E828107-65D2-4DB3-B09C-D014EAB30EB8}"/>
          </ac:spMkLst>
        </pc:spChg>
        <pc:spChg chg="add mod">
          <ac:chgData name="高松_t13276" userId="3226435c-3ec0-4b68-86c2-249ace4f9328" providerId="ADAL" clId="{280F7A72-F16E-4964-98E7-17BB86A6B50F}" dt="2023-01-10T03:10:01.200" v="1593" actId="113"/>
          <ac:spMkLst>
            <pc:docMk/>
            <pc:sldMk cId="2887400046" sldId="261"/>
            <ac:spMk id="19" creationId="{7A30FD85-0501-4041-8B55-F152F29AD617}"/>
          </ac:spMkLst>
        </pc:spChg>
        <pc:spChg chg="add mod">
          <ac:chgData name="高松_t13276" userId="3226435c-3ec0-4b68-86c2-249ace4f9328" providerId="ADAL" clId="{280F7A72-F16E-4964-98E7-17BB86A6B50F}" dt="2023-01-10T03:10:38.016" v="1642" actId="1076"/>
          <ac:spMkLst>
            <pc:docMk/>
            <pc:sldMk cId="2887400046" sldId="261"/>
            <ac:spMk id="20" creationId="{07D1B455-CEA6-4523-8CB6-365475B9DA9C}"/>
          </ac:spMkLst>
        </pc:spChg>
        <pc:grpChg chg="add mod">
          <ac:chgData name="高松_t13276" userId="3226435c-3ec0-4b68-86c2-249ace4f9328" providerId="ADAL" clId="{280F7A72-F16E-4964-98E7-17BB86A6B50F}" dt="2023-01-10T03:05:15.026" v="1316" actId="164"/>
          <ac:grpSpMkLst>
            <pc:docMk/>
            <pc:sldMk cId="2887400046" sldId="261"/>
            <ac:grpSpMk id="12" creationId="{75C2AC00-D87F-4373-B7D6-5BA00378BF35}"/>
          </ac:grpSpMkLst>
        </pc:grpChg>
        <pc:grpChg chg="add mod">
          <ac:chgData name="高松_t13276" userId="3226435c-3ec0-4b68-86c2-249ace4f9328" providerId="ADAL" clId="{280F7A72-F16E-4964-98E7-17BB86A6B50F}" dt="2023-01-10T03:07:46.027" v="1393" actId="14100"/>
          <ac:grpSpMkLst>
            <pc:docMk/>
            <pc:sldMk cId="2887400046" sldId="261"/>
            <ac:grpSpMk id="15" creationId="{F934320A-9A21-47D3-9AD6-EA0B34990A3B}"/>
          </ac:grpSpMkLst>
        </pc:grpChg>
        <pc:cxnChg chg="add mod">
          <ac:chgData name="高松_t13276" userId="3226435c-3ec0-4b68-86c2-249ace4f9328" providerId="ADAL" clId="{280F7A72-F16E-4964-98E7-17BB86A6B50F}" dt="2023-01-10T03:05:15.026" v="1316" actId="164"/>
          <ac:cxnSpMkLst>
            <pc:docMk/>
            <pc:sldMk cId="2887400046" sldId="261"/>
            <ac:cxnSpMk id="9" creationId="{694E7624-A92E-4CA2-85A3-3BE368B35067}"/>
          </ac:cxnSpMkLst>
        </pc:cxnChg>
        <pc:cxnChg chg="add mod">
          <ac:chgData name="高松_t13276" userId="3226435c-3ec0-4b68-86c2-249ace4f9328" providerId="ADAL" clId="{280F7A72-F16E-4964-98E7-17BB86A6B50F}" dt="2023-01-10T03:05:15.026" v="1316" actId="164"/>
          <ac:cxnSpMkLst>
            <pc:docMk/>
            <pc:sldMk cId="2887400046" sldId="261"/>
            <ac:cxnSpMk id="11" creationId="{A625C2D3-3B82-4418-BA84-9061FDA2194B}"/>
          </ac:cxnSpMkLst>
        </pc:cxnChg>
      </pc:sldChg>
      <pc:sldChg chg="modSp del">
        <pc:chgData name="高松_t13276" userId="3226435c-3ec0-4b68-86c2-249ace4f9328" providerId="ADAL" clId="{280F7A72-F16E-4964-98E7-17BB86A6B50F}" dt="2023-01-10T02:23:19.497" v="790" actId="2696"/>
        <pc:sldMkLst>
          <pc:docMk/>
          <pc:sldMk cId="303882263" sldId="262"/>
        </pc:sldMkLst>
        <pc:spChg chg="mod">
          <ac:chgData name="高松_t13276" userId="3226435c-3ec0-4b68-86c2-249ace4f9328" providerId="ADAL" clId="{280F7A72-F16E-4964-98E7-17BB86A6B50F}" dt="2023-01-10T02:20:38.015" v="717"/>
          <ac:spMkLst>
            <pc:docMk/>
            <pc:sldMk cId="303882263" sldId="262"/>
            <ac:spMk id="4" creationId="{F78722DD-D8EB-45F5-9BBB-5E9D1A6E4284}"/>
          </ac:spMkLst>
        </pc:spChg>
      </pc:sldChg>
      <pc:sldChg chg="addSp delSp modSp add modAnim">
        <pc:chgData name="高松_t13276" userId="3226435c-3ec0-4b68-86c2-249ace4f9328" providerId="ADAL" clId="{280F7A72-F16E-4964-98E7-17BB86A6B50F}" dt="2023-01-10T03:20:36.944" v="1979"/>
        <pc:sldMkLst>
          <pc:docMk/>
          <pc:sldMk cId="2394446898" sldId="262"/>
        </pc:sldMkLst>
        <pc:spChg chg="add mod">
          <ac:chgData name="高松_t13276" userId="3226435c-3ec0-4b68-86c2-249ace4f9328" providerId="ADAL" clId="{280F7A72-F16E-4964-98E7-17BB86A6B50F}" dt="2023-01-10T03:15:37.475" v="1900" actId="1076"/>
          <ac:spMkLst>
            <pc:docMk/>
            <pc:sldMk cId="2394446898" sldId="262"/>
            <ac:spMk id="3" creationId="{C5B6993D-1569-41D7-8E47-527E6F1E27E6}"/>
          </ac:spMkLst>
        </pc:spChg>
        <pc:spChg chg="mod">
          <ac:chgData name="高松_t13276" userId="3226435c-3ec0-4b68-86c2-249ace4f9328" providerId="ADAL" clId="{280F7A72-F16E-4964-98E7-17BB86A6B50F}" dt="2023-01-10T03:14:16.303" v="1853" actId="115"/>
          <ac:spMkLst>
            <pc:docMk/>
            <pc:sldMk cId="2394446898" sldId="262"/>
            <ac:spMk id="5" creationId="{99A12DD6-DAD4-44D1-9F48-3F64E97FA1CB}"/>
          </ac:spMkLst>
        </pc:spChg>
        <pc:spChg chg="del">
          <ac:chgData name="高松_t13276" userId="3226435c-3ec0-4b68-86c2-249ace4f9328" providerId="ADAL" clId="{280F7A72-F16E-4964-98E7-17BB86A6B50F}" dt="2023-01-10T03:03:43.688" v="1280" actId="478"/>
          <ac:spMkLst>
            <pc:docMk/>
            <pc:sldMk cId="2394446898" sldId="262"/>
            <ac:spMk id="6" creationId="{CA31E9E4-D0DC-424F-A93C-B466F24158B5}"/>
          </ac:spMkLst>
        </pc:spChg>
        <pc:spChg chg="mod">
          <ac:chgData name="高松_t13276" userId="3226435c-3ec0-4b68-86c2-249ace4f9328" providerId="ADAL" clId="{280F7A72-F16E-4964-98E7-17BB86A6B50F}" dt="2023-01-10T03:12:03.748" v="1687" actId="20577"/>
          <ac:spMkLst>
            <pc:docMk/>
            <pc:sldMk cId="2394446898" sldId="262"/>
            <ac:spMk id="7" creationId="{8A8E93FE-0C92-44A0-807B-3264F9554E39}"/>
          </ac:spMkLst>
        </pc:spChg>
        <pc:spChg chg="add mod">
          <ac:chgData name="高松_t13276" userId="3226435c-3ec0-4b68-86c2-249ace4f9328" providerId="ADAL" clId="{280F7A72-F16E-4964-98E7-17BB86A6B50F}" dt="2023-01-10T03:11:55.766" v="1685" actId="207"/>
          <ac:spMkLst>
            <pc:docMk/>
            <pc:sldMk cId="2394446898" sldId="262"/>
            <ac:spMk id="11" creationId="{C3AF238B-8F8E-4C82-8BCF-B86DB4D8B110}"/>
          </ac:spMkLst>
        </pc:spChg>
        <pc:spChg chg="add mod">
          <ac:chgData name="高松_t13276" userId="3226435c-3ec0-4b68-86c2-249ace4f9328" providerId="ADAL" clId="{280F7A72-F16E-4964-98E7-17BB86A6B50F}" dt="2023-01-10T03:13:56.502" v="1852" actId="20577"/>
          <ac:spMkLst>
            <pc:docMk/>
            <pc:sldMk cId="2394446898" sldId="262"/>
            <ac:spMk id="12" creationId="{3199F97F-A3C7-4444-B8BA-73DA7B270EF0}"/>
          </ac:spMkLst>
        </pc:spChg>
        <pc:spChg chg="add mod">
          <ac:chgData name="高松_t13276" userId="3226435c-3ec0-4b68-86c2-249ace4f9328" providerId="ADAL" clId="{280F7A72-F16E-4964-98E7-17BB86A6B50F}" dt="2023-01-10T03:13:44.594" v="1846" actId="207"/>
          <ac:spMkLst>
            <pc:docMk/>
            <pc:sldMk cId="2394446898" sldId="262"/>
            <ac:spMk id="16" creationId="{F71B9DFA-BF0B-4FC4-AC6F-CE556D8441E0}"/>
          </ac:spMkLst>
        </pc:spChg>
        <pc:spChg chg="add">
          <ac:chgData name="高松_t13276" userId="3226435c-3ec0-4b68-86c2-249ace4f9328" providerId="ADAL" clId="{280F7A72-F16E-4964-98E7-17BB86A6B50F}" dt="2023-01-10T03:14:27.650" v="1854"/>
          <ac:spMkLst>
            <pc:docMk/>
            <pc:sldMk cId="2394446898" sldId="262"/>
            <ac:spMk id="17" creationId="{5950288D-F46A-4055-826C-02E182002BCE}"/>
          </ac:spMkLst>
        </pc:spChg>
        <pc:spChg chg="add">
          <ac:chgData name="高松_t13276" userId="3226435c-3ec0-4b68-86c2-249ace4f9328" providerId="ADAL" clId="{280F7A72-F16E-4964-98E7-17BB86A6B50F}" dt="2023-01-10T03:14:27.650" v="1854"/>
          <ac:spMkLst>
            <pc:docMk/>
            <pc:sldMk cId="2394446898" sldId="262"/>
            <ac:spMk id="18" creationId="{0F979E9B-338A-4012-A24B-5362BB0D1D80}"/>
          </ac:spMkLst>
        </pc:spChg>
        <pc:spChg chg="add">
          <ac:chgData name="高松_t13276" userId="3226435c-3ec0-4b68-86c2-249ace4f9328" providerId="ADAL" clId="{280F7A72-F16E-4964-98E7-17BB86A6B50F}" dt="2023-01-10T03:14:27.650" v="1854"/>
          <ac:spMkLst>
            <pc:docMk/>
            <pc:sldMk cId="2394446898" sldId="262"/>
            <ac:spMk id="19" creationId="{FABCD0F4-1C2D-4658-87E1-DFABE5484BA6}"/>
          </ac:spMkLst>
        </pc:spChg>
        <pc:grpChg chg="add mod">
          <ac:chgData name="高松_t13276" userId="3226435c-3ec0-4b68-86c2-249ace4f9328" providerId="ADAL" clId="{280F7A72-F16E-4964-98E7-17BB86A6B50F}" dt="2023-01-10T03:12:10.873" v="1688" actId="1076"/>
          <ac:grpSpMkLst>
            <pc:docMk/>
            <pc:sldMk cId="2394446898" sldId="262"/>
            <ac:grpSpMk id="8" creationId="{96FB9112-5E83-4DE2-B09D-3AC816D4E6C2}"/>
          </ac:grpSpMkLst>
        </pc:grpChg>
        <pc:grpChg chg="add mod">
          <ac:chgData name="高松_t13276" userId="3226435c-3ec0-4b68-86c2-249ace4f9328" providerId="ADAL" clId="{280F7A72-F16E-4964-98E7-17BB86A6B50F}" dt="2023-01-10T03:13:21.615" v="1801" actId="1035"/>
          <ac:grpSpMkLst>
            <pc:docMk/>
            <pc:sldMk cId="2394446898" sldId="262"/>
            <ac:grpSpMk id="13" creationId="{8FE43B0F-4A4A-4DE4-898C-63170F107245}"/>
          </ac:grpSpMkLst>
        </pc:grpChg>
      </pc:sldChg>
      <pc:sldChg chg="addSp delSp modSp add">
        <pc:chgData name="高松_t13276" userId="3226435c-3ec0-4b68-86c2-249ace4f9328" providerId="ADAL" clId="{280F7A72-F16E-4964-98E7-17BB86A6B50F}" dt="2023-01-10T03:37:55.593" v="2379" actId="20577"/>
        <pc:sldMkLst>
          <pc:docMk/>
          <pc:sldMk cId="175459461" sldId="263"/>
        </pc:sldMkLst>
        <pc:spChg chg="del">
          <ac:chgData name="高松_t13276" userId="3226435c-3ec0-4b68-86c2-249ace4f9328" providerId="ADAL" clId="{280F7A72-F16E-4964-98E7-17BB86A6B50F}" dt="2023-01-10T03:30:25.738" v="1983" actId="478"/>
          <ac:spMkLst>
            <pc:docMk/>
            <pc:sldMk cId="175459461" sldId="263"/>
            <ac:spMk id="2" creationId="{D2A31676-4EB8-4AA8-90C1-EC916A8453A8}"/>
          </ac:spMkLst>
        </pc:spChg>
        <pc:spChg chg="del">
          <ac:chgData name="高松_t13276" userId="3226435c-3ec0-4b68-86c2-249ace4f9328" providerId="ADAL" clId="{280F7A72-F16E-4964-98E7-17BB86A6B50F}" dt="2023-01-10T03:30:27.768" v="1984" actId="478"/>
          <ac:spMkLst>
            <pc:docMk/>
            <pc:sldMk cId="175459461" sldId="263"/>
            <ac:spMk id="3" creationId="{0DCA28D7-E195-4957-ACDB-C1261707681F}"/>
          </ac:spMkLst>
        </pc:spChg>
        <pc:spChg chg="add del mod">
          <ac:chgData name="高松_t13276" userId="3226435c-3ec0-4b68-86c2-249ace4f9328" providerId="ADAL" clId="{280F7A72-F16E-4964-98E7-17BB86A6B50F}" dt="2023-01-10T03:30:42.274" v="1999"/>
          <ac:spMkLst>
            <pc:docMk/>
            <pc:sldMk cId="175459461" sldId="263"/>
            <ac:spMk id="4" creationId="{9BBCCDA8-A434-4F32-998D-6F19E92EF9A7}"/>
          </ac:spMkLst>
        </pc:spChg>
        <pc:spChg chg="add mod">
          <ac:chgData name="高松_t13276" userId="3226435c-3ec0-4b68-86c2-249ace4f9328" providerId="ADAL" clId="{280F7A72-F16E-4964-98E7-17BB86A6B50F}" dt="2023-01-10T03:32:10.237" v="2059" actId="1076"/>
          <ac:spMkLst>
            <pc:docMk/>
            <pc:sldMk cId="175459461" sldId="263"/>
            <ac:spMk id="5" creationId="{5F52C14D-D55D-4335-A0B1-3A4172874B6F}"/>
          </ac:spMkLst>
        </pc:spChg>
        <pc:spChg chg="add mod">
          <ac:chgData name="高松_t13276" userId="3226435c-3ec0-4b68-86c2-249ace4f9328" providerId="ADAL" clId="{280F7A72-F16E-4964-98E7-17BB86A6B50F}" dt="2023-01-10T03:32:14.797" v="2061" actId="1076"/>
          <ac:spMkLst>
            <pc:docMk/>
            <pc:sldMk cId="175459461" sldId="263"/>
            <ac:spMk id="6" creationId="{83E47AD9-CDF5-4C10-A028-DA0B1DDAD0DB}"/>
          </ac:spMkLst>
        </pc:spChg>
        <pc:spChg chg="add mod">
          <ac:chgData name="高松_t13276" userId="3226435c-3ec0-4b68-86c2-249ace4f9328" providerId="ADAL" clId="{280F7A72-F16E-4964-98E7-17BB86A6B50F}" dt="2023-01-10T03:32:18.977" v="2063" actId="1076"/>
          <ac:spMkLst>
            <pc:docMk/>
            <pc:sldMk cId="175459461" sldId="263"/>
            <ac:spMk id="7" creationId="{90C80E11-58C5-4CA5-A593-8F672DDA95C6}"/>
          </ac:spMkLst>
        </pc:spChg>
        <pc:spChg chg="add mod">
          <ac:chgData name="高松_t13276" userId="3226435c-3ec0-4b68-86c2-249ace4f9328" providerId="ADAL" clId="{280F7A72-F16E-4964-98E7-17BB86A6B50F}" dt="2023-01-10T03:32:22.372" v="2065" actId="1076"/>
          <ac:spMkLst>
            <pc:docMk/>
            <pc:sldMk cId="175459461" sldId="263"/>
            <ac:spMk id="8" creationId="{02C33251-0300-4679-AA7C-327088B80EAF}"/>
          </ac:spMkLst>
        </pc:spChg>
        <pc:spChg chg="add mod">
          <ac:chgData name="高松_t13276" userId="3226435c-3ec0-4b68-86c2-249ace4f9328" providerId="ADAL" clId="{280F7A72-F16E-4964-98E7-17BB86A6B50F}" dt="2023-01-10T03:37:55.593" v="2379" actId="20577"/>
          <ac:spMkLst>
            <pc:docMk/>
            <pc:sldMk cId="175459461" sldId="263"/>
            <ac:spMk id="11" creationId="{4599C192-3FC6-447B-88E7-19F3F8222617}"/>
          </ac:spMkLst>
        </pc:spChg>
        <pc:graphicFrameChg chg="add del modGraphic">
          <ac:chgData name="高松_t13276" userId="3226435c-3ec0-4b68-86c2-249ace4f9328" providerId="ADAL" clId="{280F7A72-F16E-4964-98E7-17BB86A6B50F}" dt="2023-01-10T03:32:26.501" v="2068" actId="27309"/>
          <ac:graphicFrameMkLst>
            <pc:docMk/>
            <pc:sldMk cId="175459461" sldId="263"/>
            <ac:graphicFrameMk id="10" creationId="{B02284A0-700E-4476-91B6-47D99032F59D}"/>
          </ac:graphicFrameMkLst>
        </pc:graphicFrameChg>
      </pc:sldChg>
      <pc:sldChg chg="modSp del">
        <pc:chgData name="高松_t13276" userId="3226435c-3ec0-4b68-86c2-249ace4f9328" providerId="ADAL" clId="{280F7A72-F16E-4964-98E7-17BB86A6B50F}" dt="2023-01-10T02:23:19.912" v="791" actId="2696"/>
        <pc:sldMkLst>
          <pc:docMk/>
          <pc:sldMk cId="942129398" sldId="263"/>
        </pc:sldMkLst>
        <pc:spChg chg="mod">
          <ac:chgData name="高松_t13276" userId="3226435c-3ec0-4b68-86c2-249ace4f9328" providerId="ADAL" clId="{280F7A72-F16E-4964-98E7-17BB86A6B50F}" dt="2023-01-10T02:20:38.015" v="717"/>
          <ac:spMkLst>
            <pc:docMk/>
            <pc:sldMk cId="942129398" sldId="263"/>
            <ac:spMk id="4" creationId="{F78722DD-D8EB-45F5-9BBB-5E9D1A6E4284}"/>
          </ac:spMkLst>
        </pc:spChg>
      </pc:sldChg>
      <pc:sldChg chg="modSp del">
        <pc:chgData name="高松_t13276" userId="3226435c-3ec0-4b68-86c2-249ace4f9328" providerId="ADAL" clId="{280F7A72-F16E-4964-98E7-17BB86A6B50F}" dt="2023-01-10T02:23:22.029" v="795" actId="2696"/>
        <pc:sldMkLst>
          <pc:docMk/>
          <pc:sldMk cId="3301321186" sldId="264"/>
        </pc:sldMkLst>
        <pc:spChg chg="mod">
          <ac:chgData name="高松_t13276" userId="3226435c-3ec0-4b68-86c2-249ace4f9328" providerId="ADAL" clId="{280F7A72-F16E-4964-98E7-17BB86A6B50F}" dt="2023-01-10T02:20:38.015" v="717"/>
          <ac:spMkLst>
            <pc:docMk/>
            <pc:sldMk cId="3301321186" sldId="264"/>
            <ac:spMk id="4" creationId="{B890689D-0DA4-4FB5-9201-B50E95881D0E}"/>
          </ac:spMkLst>
        </pc:spChg>
      </pc:sldChg>
      <pc:sldChg chg="modSp del">
        <pc:chgData name="高松_t13276" userId="3226435c-3ec0-4b68-86c2-249ace4f9328" providerId="ADAL" clId="{280F7A72-F16E-4964-98E7-17BB86A6B50F}" dt="2023-01-10T02:23:22.713" v="796" actId="2696"/>
        <pc:sldMkLst>
          <pc:docMk/>
          <pc:sldMk cId="1264250107" sldId="265"/>
        </pc:sldMkLst>
        <pc:spChg chg="mod">
          <ac:chgData name="高松_t13276" userId="3226435c-3ec0-4b68-86c2-249ace4f9328" providerId="ADAL" clId="{280F7A72-F16E-4964-98E7-17BB86A6B50F}" dt="2023-01-10T02:20:38.015" v="717"/>
          <ac:spMkLst>
            <pc:docMk/>
            <pc:sldMk cId="1264250107" sldId="265"/>
            <ac:spMk id="3" creationId="{E2565F60-E150-47B6-B8A7-8679C2A88B18}"/>
          </ac:spMkLst>
        </pc:spChg>
        <pc:spChg chg="mod">
          <ac:chgData name="高松_t13276" userId="3226435c-3ec0-4b68-86c2-249ace4f9328" providerId="ADAL" clId="{280F7A72-F16E-4964-98E7-17BB86A6B50F}" dt="2023-01-10T02:20:38.015" v="717"/>
          <ac:spMkLst>
            <pc:docMk/>
            <pc:sldMk cId="1264250107" sldId="265"/>
            <ac:spMk id="4" creationId="{671779D5-FB78-4C18-B56D-CCC1A1365841}"/>
          </ac:spMkLst>
        </pc:spChg>
      </pc:sldChg>
      <pc:sldChg chg="modSp del">
        <pc:chgData name="高松_t13276" userId="3226435c-3ec0-4b68-86c2-249ace4f9328" providerId="ADAL" clId="{280F7A72-F16E-4964-98E7-17BB86A6B50F}" dt="2023-01-10T02:23:24.413" v="799" actId="2696"/>
        <pc:sldMkLst>
          <pc:docMk/>
          <pc:sldMk cId="1437661847" sldId="266"/>
        </pc:sldMkLst>
        <pc:picChg chg="mod">
          <ac:chgData name="高松_t13276" userId="3226435c-3ec0-4b68-86c2-249ace4f9328" providerId="ADAL" clId="{280F7A72-F16E-4964-98E7-17BB86A6B50F}" dt="2023-01-10T02:20:38.015" v="717"/>
          <ac:picMkLst>
            <pc:docMk/>
            <pc:sldMk cId="1437661847" sldId="266"/>
            <ac:picMk id="1026" creationId="{D1444836-FC75-43B5-A925-3D52332AF821}"/>
          </ac:picMkLst>
        </pc:picChg>
      </pc:sldChg>
      <pc:sldChg chg="modSp del">
        <pc:chgData name="高松_t13276" userId="3226435c-3ec0-4b68-86c2-249ace4f9328" providerId="ADAL" clId="{280F7A72-F16E-4964-98E7-17BB86A6B50F}" dt="2023-01-10T02:23:24.962" v="800" actId="2696"/>
        <pc:sldMkLst>
          <pc:docMk/>
          <pc:sldMk cId="1594810743" sldId="267"/>
        </pc:sldMkLst>
        <pc:spChg chg="mod">
          <ac:chgData name="高松_t13276" userId="3226435c-3ec0-4b68-86c2-249ace4f9328" providerId="ADAL" clId="{280F7A72-F16E-4964-98E7-17BB86A6B50F}" dt="2023-01-10T02:20:38.015" v="717"/>
          <ac:spMkLst>
            <pc:docMk/>
            <pc:sldMk cId="1594810743" sldId="267"/>
            <ac:spMk id="2" creationId="{5CF735EB-3E00-46A8-9AD2-2ED5F113B703}"/>
          </ac:spMkLst>
        </pc:spChg>
      </pc:sldChg>
      <pc:sldChg chg="modSp del">
        <pc:chgData name="高松_t13276" userId="3226435c-3ec0-4b68-86c2-249ace4f9328" providerId="ADAL" clId="{280F7A72-F16E-4964-98E7-17BB86A6B50F}" dt="2023-01-10T02:23:23.295" v="797" actId="2696"/>
        <pc:sldMkLst>
          <pc:docMk/>
          <pc:sldMk cId="2349465766" sldId="268"/>
        </pc:sldMkLst>
        <pc:spChg chg="mod">
          <ac:chgData name="高松_t13276" userId="3226435c-3ec0-4b68-86c2-249ace4f9328" providerId="ADAL" clId="{280F7A72-F16E-4964-98E7-17BB86A6B50F}" dt="2023-01-10T02:20:38.015" v="717"/>
          <ac:spMkLst>
            <pc:docMk/>
            <pc:sldMk cId="2349465766" sldId="268"/>
            <ac:spMk id="2" creationId="{9EC352E8-91FE-4EE6-BAA2-76BA2B6653AD}"/>
          </ac:spMkLst>
        </pc:spChg>
        <pc:spChg chg="mod">
          <ac:chgData name="高松_t13276" userId="3226435c-3ec0-4b68-86c2-249ace4f9328" providerId="ADAL" clId="{280F7A72-F16E-4964-98E7-17BB86A6B50F}" dt="2023-01-10T02:20:38.015" v="717"/>
          <ac:spMkLst>
            <pc:docMk/>
            <pc:sldMk cId="2349465766" sldId="268"/>
            <ac:spMk id="4" creationId="{F78722DD-D8EB-45F5-9BBB-5E9D1A6E4284}"/>
          </ac:spMkLst>
        </pc:spChg>
      </pc:sldChg>
      <pc:sldChg chg="modSp del">
        <pc:chgData name="高松_t13276" userId="3226435c-3ec0-4b68-86c2-249ace4f9328" providerId="ADAL" clId="{280F7A72-F16E-4964-98E7-17BB86A6B50F}" dt="2023-01-10T02:23:23.862" v="798" actId="2696"/>
        <pc:sldMkLst>
          <pc:docMk/>
          <pc:sldMk cId="3772195160" sldId="269"/>
        </pc:sldMkLst>
        <pc:spChg chg="mod">
          <ac:chgData name="高松_t13276" userId="3226435c-3ec0-4b68-86c2-249ace4f9328" providerId="ADAL" clId="{280F7A72-F16E-4964-98E7-17BB86A6B50F}" dt="2023-01-10T02:20:38.015" v="717"/>
          <ac:spMkLst>
            <pc:docMk/>
            <pc:sldMk cId="3772195160" sldId="269"/>
            <ac:spMk id="3" creationId="{3CF48357-AEA3-491C-8E7A-C64856B5E28B}"/>
          </ac:spMkLst>
        </pc:spChg>
        <pc:spChg chg="mod">
          <ac:chgData name="高松_t13276" userId="3226435c-3ec0-4b68-86c2-249ace4f9328" providerId="ADAL" clId="{280F7A72-F16E-4964-98E7-17BB86A6B50F}" dt="2023-01-10T02:20:38.015" v="717"/>
          <ac:spMkLst>
            <pc:docMk/>
            <pc:sldMk cId="3772195160" sldId="269"/>
            <ac:spMk id="4" creationId="{F78722DD-D8EB-45F5-9BBB-5E9D1A6E4284}"/>
          </ac:spMkLst>
        </pc:spChg>
      </pc:sldChg>
      <pc:sldMasterChg chg="modSp modSldLayout">
        <pc:chgData name="高松_t13276" userId="3226435c-3ec0-4b68-86c2-249ace4f9328" providerId="ADAL" clId="{280F7A72-F16E-4964-98E7-17BB86A6B50F}" dt="2023-01-10T02:20:38.015" v="717"/>
        <pc:sldMasterMkLst>
          <pc:docMk/>
          <pc:sldMasterMk cId="631588761" sldId="2147483660"/>
        </pc:sldMasterMkLst>
        <pc:spChg chg="mod">
          <ac:chgData name="高松_t13276" userId="3226435c-3ec0-4b68-86c2-249ace4f9328" providerId="ADAL" clId="{280F7A72-F16E-4964-98E7-17BB86A6B50F}" dt="2023-01-10T02:20:38.015" v="717"/>
          <ac:spMkLst>
            <pc:docMk/>
            <pc:sldMasterMk cId="631588761" sldId="2147483660"/>
            <ac:spMk id="2" creationId="{00000000-0000-0000-0000-000000000000}"/>
          </ac:spMkLst>
        </pc:spChg>
        <pc:spChg chg="mod">
          <ac:chgData name="高松_t13276" userId="3226435c-3ec0-4b68-86c2-249ace4f9328" providerId="ADAL" clId="{280F7A72-F16E-4964-98E7-17BB86A6B50F}" dt="2023-01-10T02:20:38.015" v="717"/>
          <ac:spMkLst>
            <pc:docMk/>
            <pc:sldMasterMk cId="631588761" sldId="2147483660"/>
            <ac:spMk id="3" creationId="{00000000-0000-0000-0000-000000000000}"/>
          </ac:spMkLst>
        </pc:spChg>
        <pc:spChg chg="mod">
          <ac:chgData name="高松_t13276" userId="3226435c-3ec0-4b68-86c2-249ace4f9328" providerId="ADAL" clId="{280F7A72-F16E-4964-98E7-17BB86A6B50F}" dt="2023-01-10T02:20:38.015" v="717"/>
          <ac:spMkLst>
            <pc:docMk/>
            <pc:sldMasterMk cId="631588761" sldId="2147483660"/>
            <ac:spMk id="4" creationId="{00000000-0000-0000-0000-000000000000}"/>
          </ac:spMkLst>
        </pc:spChg>
        <pc:spChg chg="mod">
          <ac:chgData name="高松_t13276" userId="3226435c-3ec0-4b68-86c2-249ace4f9328" providerId="ADAL" clId="{280F7A72-F16E-4964-98E7-17BB86A6B50F}" dt="2023-01-10T02:20:38.015" v="717"/>
          <ac:spMkLst>
            <pc:docMk/>
            <pc:sldMasterMk cId="631588761" sldId="2147483660"/>
            <ac:spMk id="5" creationId="{00000000-0000-0000-0000-000000000000}"/>
          </ac:spMkLst>
        </pc:spChg>
        <pc:spChg chg="mod">
          <ac:chgData name="高松_t13276" userId="3226435c-3ec0-4b68-86c2-249ace4f9328" providerId="ADAL" clId="{280F7A72-F16E-4964-98E7-17BB86A6B50F}" dt="2023-01-10T02:20:38.015" v="717"/>
          <ac:spMkLst>
            <pc:docMk/>
            <pc:sldMasterMk cId="631588761" sldId="2147483660"/>
            <ac:spMk id="6" creationId="{00000000-0000-0000-0000-000000000000}"/>
          </ac:spMkLst>
        </pc:spChg>
        <pc:sldLayoutChg chg="modSp">
          <pc:chgData name="高松_t13276" userId="3226435c-3ec0-4b68-86c2-249ace4f9328" providerId="ADAL" clId="{280F7A72-F16E-4964-98E7-17BB86A6B50F}" dt="2023-01-10T02:20:38.015" v="717"/>
          <pc:sldLayoutMkLst>
            <pc:docMk/>
            <pc:sldMasterMk cId="631588761" sldId="2147483660"/>
            <pc:sldLayoutMk cId="1274852909" sldId="2147483661"/>
          </pc:sldLayoutMkLst>
          <pc:spChg chg="mod">
            <ac:chgData name="高松_t13276" userId="3226435c-3ec0-4b68-86c2-249ace4f9328" providerId="ADAL" clId="{280F7A72-F16E-4964-98E7-17BB86A6B50F}" dt="2023-01-10T02:20:38.015" v="717"/>
            <ac:spMkLst>
              <pc:docMk/>
              <pc:sldMasterMk cId="631588761" sldId="2147483660"/>
              <pc:sldLayoutMk cId="1274852909" sldId="2147483661"/>
              <ac:spMk id="2" creationId="{00000000-0000-0000-0000-000000000000}"/>
            </ac:spMkLst>
          </pc:spChg>
          <pc:spChg chg="mod">
            <ac:chgData name="高松_t13276" userId="3226435c-3ec0-4b68-86c2-249ace4f9328" providerId="ADAL" clId="{280F7A72-F16E-4964-98E7-17BB86A6B50F}" dt="2023-01-10T02:20:38.015" v="717"/>
            <ac:spMkLst>
              <pc:docMk/>
              <pc:sldMasterMk cId="631588761" sldId="2147483660"/>
              <pc:sldLayoutMk cId="1274852909" sldId="2147483661"/>
              <ac:spMk id="3" creationId="{00000000-0000-0000-0000-000000000000}"/>
            </ac:spMkLst>
          </pc:spChg>
        </pc:sldLayoutChg>
        <pc:sldLayoutChg chg="modSp">
          <pc:chgData name="高松_t13276" userId="3226435c-3ec0-4b68-86c2-249ace4f9328" providerId="ADAL" clId="{280F7A72-F16E-4964-98E7-17BB86A6B50F}" dt="2023-01-10T02:20:38.015" v="717"/>
          <pc:sldLayoutMkLst>
            <pc:docMk/>
            <pc:sldMasterMk cId="631588761" sldId="2147483660"/>
            <pc:sldLayoutMk cId="4079509886" sldId="2147483663"/>
          </pc:sldLayoutMkLst>
          <pc:spChg chg="mod">
            <ac:chgData name="高松_t13276" userId="3226435c-3ec0-4b68-86c2-249ace4f9328" providerId="ADAL" clId="{280F7A72-F16E-4964-98E7-17BB86A6B50F}" dt="2023-01-10T02:20:38.015" v="717"/>
            <ac:spMkLst>
              <pc:docMk/>
              <pc:sldMasterMk cId="631588761" sldId="2147483660"/>
              <pc:sldLayoutMk cId="4079509886" sldId="2147483663"/>
              <ac:spMk id="2" creationId="{00000000-0000-0000-0000-000000000000}"/>
            </ac:spMkLst>
          </pc:spChg>
          <pc:spChg chg="mod">
            <ac:chgData name="高松_t13276" userId="3226435c-3ec0-4b68-86c2-249ace4f9328" providerId="ADAL" clId="{280F7A72-F16E-4964-98E7-17BB86A6B50F}" dt="2023-01-10T02:20:38.015" v="717"/>
            <ac:spMkLst>
              <pc:docMk/>
              <pc:sldMasterMk cId="631588761" sldId="2147483660"/>
              <pc:sldLayoutMk cId="4079509886" sldId="2147483663"/>
              <ac:spMk id="3" creationId="{00000000-0000-0000-0000-000000000000}"/>
            </ac:spMkLst>
          </pc:spChg>
        </pc:sldLayoutChg>
        <pc:sldLayoutChg chg="modSp">
          <pc:chgData name="高松_t13276" userId="3226435c-3ec0-4b68-86c2-249ace4f9328" providerId="ADAL" clId="{280F7A72-F16E-4964-98E7-17BB86A6B50F}" dt="2023-01-10T02:20:38.015" v="717"/>
          <pc:sldLayoutMkLst>
            <pc:docMk/>
            <pc:sldMasterMk cId="631588761" sldId="2147483660"/>
            <pc:sldLayoutMk cId="2097430745" sldId="2147483664"/>
          </pc:sldLayoutMkLst>
          <pc:spChg chg="mod">
            <ac:chgData name="高松_t13276" userId="3226435c-3ec0-4b68-86c2-249ace4f9328" providerId="ADAL" clId="{280F7A72-F16E-4964-98E7-17BB86A6B50F}" dt="2023-01-10T02:20:38.015" v="717"/>
            <ac:spMkLst>
              <pc:docMk/>
              <pc:sldMasterMk cId="631588761" sldId="2147483660"/>
              <pc:sldLayoutMk cId="2097430745" sldId="2147483664"/>
              <ac:spMk id="3" creationId="{00000000-0000-0000-0000-000000000000}"/>
            </ac:spMkLst>
          </pc:spChg>
          <pc:spChg chg="mod">
            <ac:chgData name="高松_t13276" userId="3226435c-3ec0-4b68-86c2-249ace4f9328" providerId="ADAL" clId="{280F7A72-F16E-4964-98E7-17BB86A6B50F}" dt="2023-01-10T02:20:38.015" v="717"/>
            <ac:spMkLst>
              <pc:docMk/>
              <pc:sldMasterMk cId="631588761" sldId="2147483660"/>
              <pc:sldLayoutMk cId="2097430745" sldId="2147483664"/>
              <ac:spMk id="4" creationId="{00000000-0000-0000-0000-000000000000}"/>
            </ac:spMkLst>
          </pc:spChg>
        </pc:sldLayoutChg>
        <pc:sldLayoutChg chg="modSp">
          <pc:chgData name="高松_t13276" userId="3226435c-3ec0-4b68-86c2-249ace4f9328" providerId="ADAL" clId="{280F7A72-F16E-4964-98E7-17BB86A6B50F}" dt="2023-01-10T02:20:38.015" v="717"/>
          <pc:sldLayoutMkLst>
            <pc:docMk/>
            <pc:sldMasterMk cId="631588761" sldId="2147483660"/>
            <pc:sldLayoutMk cId="1951682528" sldId="2147483665"/>
          </pc:sldLayoutMkLst>
          <pc:spChg chg="mod">
            <ac:chgData name="高松_t13276" userId="3226435c-3ec0-4b68-86c2-249ace4f9328" providerId="ADAL" clId="{280F7A72-F16E-4964-98E7-17BB86A6B50F}" dt="2023-01-10T02:20:38.015" v="717"/>
            <ac:spMkLst>
              <pc:docMk/>
              <pc:sldMasterMk cId="631588761" sldId="2147483660"/>
              <pc:sldLayoutMk cId="1951682528" sldId="2147483665"/>
              <ac:spMk id="2" creationId="{00000000-0000-0000-0000-000000000000}"/>
            </ac:spMkLst>
          </pc:spChg>
          <pc:spChg chg="mod">
            <ac:chgData name="高松_t13276" userId="3226435c-3ec0-4b68-86c2-249ace4f9328" providerId="ADAL" clId="{280F7A72-F16E-4964-98E7-17BB86A6B50F}" dt="2023-01-10T02:20:38.015" v="717"/>
            <ac:spMkLst>
              <pc:docMk/>
              <pc:sldMasterMk cId="631588761" sldId="2147483660"/>
              <pc:sldLayoutMk cId="1951682528" sldId="2147483665"/>
              <ac:spMk id="3" creationId="{00000000-0000-0000-0000-000000000000}"/>
            </ac:spMkLst>
          </pc:spChg>
          <pc:spChg chg="mod">
            <ac:chgData name="高松_t13276" userId="3226435c-3ec0-4b68-86c2-249ace4f9328" providerId="ADAL" clId="{280F7A72-F16E-4964-98E7-17BB86A6B50F}" dt="2023-01-10T02:20:38.015" v="717"/>
            <ac:spMkLst>
              <pc:docMk/>
              <pc:sldMasterMk cId="631588761" sldId="2147483660"/>
              <pc:sldLayoutMk cId="1951682528" sldId="2147483665"/>
              <ac:spMk id="4" creationId="{00000000-0000-0000-0000-000000000000}"/>
            </ac:spMkLst>
          </pc:spChg>
          <pc:spChg chg="mod">
            <ac:chgData name="高松_t13276" userId="3226435c-3ec0-4b68-86c2-249ace4f9328" providerId="ADAL" clId="{280F7A72-F16E-4964-98E7-17BB86A6B50F}" dt="2023-01-10T02:20:38.015" v="717"/>
            <ac:spMkLst>
              <pc:docMk/>
              <pc:sldMasterMk cId="631588761" sldId="2147483660"/>
              <pc:sldLayoutMk cId="1951682528" sldId="2147483665"/>
              <ac:spMk id="5" creationId="{00000000-0000-0000-0000-000000000000}"/>
            </ac:spMkLst>
          </pc:spChg>
          <pc:spChg chg="mod">
            <ac:chgData name="高松_t13276" userId="3226435c-3ec0-4b68-86c2-249ace4f9328" providerId="ADAL" clId="{280F7A72-F16E-4964-98E7-17BB86A6B50F}" dt="2023-01-10T02:20:38.015" v="717"/>
            <ac:spMkLst>
              <pc:docMk/>
              <pc:sldMasterMk cId="631588761" sldId="2147483660"/>
              <pc:sldLayoutMk cId="1951682528" sldId="2147483665"/>
              <ac:spMk id="6" creationId="{00000000-0000-0000-0000-000000000000}"/>
            </ac:spMkLst>
          </pc:spChg>
        </pc:sldLayoutChg>
        <pc:sldLayoutChg chg="modSp">
          <pc:chgData name="高松_t13276" userId="3226435c-3ec0-4b68-86c2-249ace4f9328" providerId="ADAL" clId="{280F7A72-F16E-4964-98E7-17BB86A6B50F}" dt="2023-01-10T02:20:38.015" v="717"/>
          <pc:sldLayoutMkLst>
            <pc:docMk/>
            <pc:sldMasterMk cId="631588761" sldId="2147483660"/>
            <pc:sldLayoutMk cId="3912276411" sldId="2147483668"/>
          </pc:sldLayoutMkLst>
          <pc:spChg chg="mod">
            <ac:chgData name="高松_t13276" userId="3226435c-3ec0-4b68-86c2-249ace4f9328" providerId="ADAL" clId="{280F7A72-F16E-4964-98E7-17BB86A6B50F}" dt="2023-01-10T02:20:38.015" v="717"/>
            <ac:spMkLst>
              <pc:docMk/>
              <pc:sldMasterMk cId="631588761" sldId="2147483660"/>
              <pc:sldLayoutMk cId="3912276411" sldId="2147483668"/>
              <ac:spMk id="2" creationId="{00000000-0000-0000-0000-000000000000}"/>
            </ac:spMkLst>
          </pc:spChg>
          <pc:spChg chg="mod">
            <ac:chgData name="高松_t13276" userId="3226435c-3ec0-4b68-86c2-249ace4f9328" providerId="ADAL" clId="{280F7A72-F16E-4964-98E7-17BB86A6B50F}" dt="2023-01-10T02:20:38.015" v="717"/>
            <ac:spMkLst>
              <pc:docMk/>
              <pc:sldMasterMk cId="631588761" sldId="2147483660"/>
              <pc:sldLayoutMk cId="3912276411" sldId="2147483668"/>
              <ac:spMk id="3" creationId="{00000000-0000-0000-0000-000000000000}"/>
            </ac:spMkLst>
          </pc:spChg>
          <pc:spChg chg="mod">
            <ac:chgData name="高松_t13276" userId="3226435c-3ec0-4b68-86c2-249ace4f9328" providerId="ADAL" clId="{280F7A72-F16E-4964-98E7-17BB86A6B50F}" dt="2023-01-10T02:20:38.015" v="717"/>
            <ac:spMkLst>
              <pc:docMk/>
              <pc:sldMasterMk cId="631588761" sldId="2147483660"/>
              <pc:sldLayoutMk cId="3912276411" sldId="2147483668"/>
              <ac:spMk id="4" creationId="{00000000-0000-0000-0000-000000000000}"/>
            </ac:spMkLst>
          </pc:spChg>
        </pc:sldLayoutChg>
        <pc:sldLayoutChg chg="modSp">
          <pc:chgData name="高松_t13276" userId="3226435c-3ec0-4b68-86c2-249ace4f9328" providerId="ADAL" clId="{280F7A72-F16E-4964-98E7-17BB86A6B50F}" dt="2023-01-10T02:20:38.015" v="717"/>
          <pc:sldLayoutMkLst>
            <pc:docMk/>
            <pc:sldMasterMk cId="631588761" sldId="2147483660"/>
            <pc:sldLayoutMk cId="166001006" sldId="2147483669"/>
          </pc:sldLayoutMkLst>
          <pc:spChg chg="mod">
            <ac:chgData name="高松_t13276" userId="3226435c-3ec0-4b68-86c2-249ace4f9328" providerId="ADAL" clId="{280F7A72-F16E-4964-98E7-17BB86A6B50F}" dt="2023-01-10T02:20:38.015" v="717"/>
            <ac:spMkLst>
              <pc:docMk/>
              <pc:sldMasterMk cId="631588761" sldId="2147483660"/>
              <pc:sldLayoutMk cId="166001006" sldId="2147483669"/>
              <ac:spMk id="2" creationId="{00000000-0000-0000-0000-000000000000}"/>
            </ac:spMkLst>
          </pc:spChg>
          <pc:spChg chg="mod">
            <ac:chgData name="高松_t13276" userId="3226435c-3ec0-4b68-86c2-249ace4f9328" providerId="ADAL" clId="{280F7A72-F16E-4964-98E7-17BB86A6B50F}" dt="2023-01-10T02:20:38.015" v="717"/>
            <ac:spMkLst>
              <pc:docMk/>
              <pc:sldMasterMk cId="631588761" sldId="2147483660"/>
              <pc:sldLayoutMk cId="166001006" sldId="2147483669"/>
              <ac:spMk id="3" creationId="{00000000-0000-0000-0000-000000000000}"/>
            </ac:spMkLst>
          </pc:spChg>
          <pc:spChg chg="mod">
            <ac:chgData name="高松_t13276" userId="3226435c-3ec0-4b68-86c2-249ace4f9328" providerId="ADAL" clId="{280F7A72-F16E-4964-98E7-17BB86A6B50F}" dt="2023-01-10T02:20:38.015" v="717"/>
            <ac:spMkLst>
              <pc:docMk/>
              <pc:sldMasterMk cId="631588761" sldId="2147483660"/>
              <pc:sldLayoutMk cId="166001006" sldId="2147483669"/>
              <ac:spMk id="4" creationId="{00000000-0000-0000-0000-000000000000}"/>
            </ac:spMkLst>
          </pc:spChg>
        </pc:sldLayoutChg>
        <pc:sldLayoutChg chg="modSp">
          <pc:chgData name="高松_t13276" userId="3226435c-3ec0-4b68-86c2-249ace4f9328" providerId="ADAL" clId="{280F7A72-F16E-4964-98E7-17BB86A6B50F}" dt="2023-01-10T02:20:38.015" v="717"/>
          <pc:sldLayoutMkLst>
            <pc:docMk/>
            <pc:sldMasterMk cId="631588761" sldId="2147483660"/>
            <pc:sldLayoutMk cId="944596366" sldId="2147483671"/>
          </pc:sldLayoutMkLst>
          <pc:spChg chg="mod">
            <ac:chgData name="高松_t13276" userId="3226435c-3ec0-4b68-86c2-249ace4f9328" providerId="ADAL" clId="{280F7A72-F16E-4964-98E7-17BB86A6B50F}" dt="2023-01-10T02:20:38.015" v="717"/>
            <ac:spMkLst>
              <pc:docMk/>
              <pc:sldMasterMk cId="631588761" sldId="2147483660"/>
              <pc:sldLayoutMk cId="944596366" sldId="2147483671"/>
              <ac:spMk id="2" creationId="{00000000-0000-0000-0000-000000000000}"/>
            </ac:spMkLst>
          </pc:spChg>
          <pc:spChg chg="mod">
            <ac:chgData name="高松_t13276" userId="3226435c-3ec0-4b68-86c2-249ace4f9328" providerId="ADAL" clId="{280F7A72-F16E-4964-98E7-17BB86A6B50F}" dt="2023-01-10T02:20:38.015" v="717"/>
            <ac:spMkLst>
              <pc:docMk/>
              <pc:sldMasterMk cId="631588761" sldId="2147483660"/>
              <pc:sldLayoutMk cId="944596366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7FA7ED-49BB-F046-90D7-8B166BC770C1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1065F866-FAB2-7C44-A73B-B501DB381D3F}">
      <dgm:prSet phldrT="[テキスト]"/>
      <dgm:spPr/>
      <dgm:t>
        <a:bodyPr/>
        <a:lstStyle/>
        <a:p>
          <a:r>
            <a:rPr kumimoji="1" lang="ja-JP" altLang="en-US"/>
            <a:t>来たれ！挑戦者</a:t>
          </a:r>
        </a:p>
      </dgm:t>
    </dgm:pt>
    <dgm:pt modelId="{B30320DB-D704-FF4B-BF14-DF76D9855A23}" type="parTrans" cxnId="{770691A1-A365-8742-908A-B34EE0F6EB37}">
      <dgm:prSet/>
      <dgm:spPr/>
      <dgm:t>
        <a:bodyPr/>
        <a:lstStyle/>
        <a:p>
          <a:endParaRPr kumimoji="1" lang="ja-JP" altLang="en-US"/>
        </a:p>
      </dgm:t>
    </dgm:pt>
    <dgm:pt modelId="{7C06E033-9D1D-C44B-B917-5D8F78F793D6}" type="sibTrans" cxnId="{770691A1-A365-8742-908A-B34EE0F6EB37}">
      <dgm:prSet/>
      <dgm:spPr/>
      <dgm:t>
        <a:bodyPr/>
        <a:lstStyle/>
        <a:p>
          <a:endParaRPr kumimoji="1" lang="ja-JP" altLang="en-US"/>
        </a:p>
      </dgm:t>
    </dgm:pt>
    <dgm:pt modelId="{47AA7ECF-5E83-3945-BD79-525C3222FB63}">
      <dgm:prSet phldrT="[テキスト]"/>
      <dgm:spPr/>
      <dgm:t>
        <a:bodyPr/>
        <a:lstStyle/>
        <a:p>
          <a:r>
            <a:rPr kumimoji="1" lang="ja-JP" altLang="en-US"/>
            <a:t>やってみたい人が立候補</a:t>
          </a:r>
        </a:p>
      </dgm:t>
    </dgm:pt>
    <dgm:pt modelId="{396C8808-CB95-B749-9325-1EBC6078BD18}" type="parTrans" cxnId="{3380F7CA-0B7E-D54C-BB58-2F93E3B5C38D}">
      <dgm:prSet/>
      <dgm:spPr/>
      <dgm:t>
        <a:bodyPr/>
        <a:lstStyle/>
        <a:p>
          <a:endParaRPr kumimoji="1" lang="ja-JP" altLang="en-US"/>
        </a:p>
      </dgm:t>
    </dgm:pt>
    <dgm:pt modelId="{B173AB13-DD24-3E47-B8C6-4C8C38F27BAA}" type="sibTrans" cxnId="{3380F7CA-0B7E-D54C-BB58-2F93E3B5C38D}">
      <dgm:prSet/>
      <dgm:spPr/>
      <dgm:t>
        <a:bodyPr/>
        <a:lstStyle/>
        <a:p>
          <a:endParaRPr kumimoji="1" lang="ja-JP" altLang="en-US"/>
        </a:p>
      </dgm:t>
    </dgm:pt>
    <dgm:pt modelId="{2D5F7D4A-6C8A-BC4B-9E85-7FDD5E24952B}">
      <dgm:prSet phldrT="[テキスト]"/>
      <dgm:spPr/>
      <dgm:t>
        <a:bodyPr/>
        <a:lstStyle/>
        <a:p>
          <a:r>
            <a:rPr kumimoji="1" lang="ja-JP" altLang="en-US"/>
            <a:t>いない時は指名しちゃうよ❤️</a:t>
          </a:r>
        </a:p>
      </dgm:t>
    </dgm:pt>
    <dgm:pt modelId="{0E2D9005-D1CB-7645-8731-89CBB3DBD72E}" type="parTrans" cxnId="{795E08E0-9AF8-DE4B-A80D-8EB3864E28C7}">
      <dgm:prSet/>
      <dgm:spPr/>
      <dgm:t>
        <a:bodyPr/>
        <a:lstStyle/>
        <a:p>
          <a:endParaRPr kumimoji="1" lang="ja-JP" altLang="en-US"/>
        </a:p>
      </dgm:t>
    </dgm:pt>
    <dgm:pt modelId="{45787187-6063-4846-880D-312111D3E930}" type="sibTrans" cxnId="{795E08E0-9AF8-DE4B-A80D-8EB3864E28C7}">
      <dgm:prSet/>
      <dgm:spPr/>
      <dgm:t>
        <a:bodyPr/>
        <a:lstStyle/>
        <a:p>
          <a:endParaRPr kumimoji="1" lang="ja-JP" altLang="en-US"/>
        </a:p>
      </dgm:t>
    </dgm:pt>
    <dgm:pt modelId="{3AD7B4FF-5263-3B4D-BF08-FB30D1214C23}">
      <dgm:prSet phldrT="[テキスト]"/>
      <dgm:spPr/>
      <dgm:t>
        <a:bodyPr/>
        <a:lstStyle/>
        <a:p>
          <a:r>
            <a:rPr kumimoji="1" lang="ja-JP" altLang="en-US"/>
            <a:t>技を決めよ</a:t>
          </a:r>
        </a:p>
      </dgm:t>
    </dgm:pt>
    <dgm:pt modelId="{3C470F2F-6B3B-E743-9E37-D38269190F21}" type="parTrans" cxnId="{3BE98E43-9097-9747-9B33-0814F337E466}">
      <dgm:prSet/>
      <dgm:spPr/>
      <dgm:t>
        <a:bodyPr/>
        <a:lstStyle/>
        <a:p>
          <a:endParaRPr kumimoji="1" lang="ja-JP" altLang="en-US"/>
        </a:p>
      </dgm:t>
    </dgm:pt>
    <dgm:pt modelId="{DCF7A830-0110-BD41-A0E2-587410EE7F3D}" type="sibTrans" cxnId="{3BE98E43-9097-9747-9B33-0814F337E466}">
      <dgm:prSet/>
      <dgm:spPr/>
      <dgm:t>
        <a:bodyPr/>
        <a:lstStyle/>
        <a:p>
          <a:endParaRPr kumimoji="1" lang="ja-JP" altLang="en-US"/>
        </a:p>
      </dgm:t>
    </dgm:pt>
    <dgm:pt modelId="{1869B553-0D99-534A-A018-9C99EE96A1E9}">
      <dgm:prSet phldrT="[テキスト]"/>
      <dgm:spPr/>
      <dgm:t>
        <a:bodyPr/>
        <a:lstStyle/>
        <a:p>
          <a:r>
            <a:rPr kumimoji="1" lang="ja-JP" altLang="en-US"/>
            <a:t>ルーレットを回して技を決定</a:t>
          </a:r>
        </a:p>
      </dgm:t>
    </dgm:pt>
    <dgm:pt modelId="{E596A09F-33B2-C445-ABC8-2928602DE741}" type="parTrans" cxnId="{80C444BD-B298-C147-AEEF-E05616912029}">
      <dgm:prSet/>
      <dgm:spPr/>
      <dgm:t>
        <a:bodyPr/>
        <a:lstStyle/>
        <a:p>
          <a:endParaRPr kumimoji="1" lang="ja-JP" altLang="en-US"/>
        </a:p>
      </dgm:t>
    </dgm:pt>
    <dgm:pt modelId="{5C1C7E49-236D-8C43-B5B9-A9065AFB4BE6}" type="sibTrans" cxnId="{80C444BD-B298-C147-AEEF-E05616912029}">
      <dgm:prSet/>
      <dgm:spPr/>
      <dgm:t>
        <a:bodyPr/>
        <a:lstStyle/>
        <a:p>
          <a:endParaRPr kumimoji="1" lang="ja-JP" altLang="en-US"/>
        </a:p>
      </dgm:t>
    </dgm:pt>
    <dgm:pt modelId="{887E6814-7F60-8E41-9EBE-08E0CEB083AE}">
      <dgm:prSet phldrT="[テキスト]"/>
      <dgm:spPr/>
      <dgm:t>
        <a:bodyPr/>
        <a:lstStyle/>
        <a:p>
          <a:r>
            <a:rPr kumimoji="1" lang="ja-JP" altLang="en-US"/>
            <a:t>大皿、中皿、小皿、止めけん</a:t>
          </a:r>
        </a:p>
      </dgm:t>
    </dgm:pt>
    <dgm:pt modelId="{88456075-74AE-DE48-86E3-BFB3B1946785}" type="parTrans" cxnId="{D1D19D6A-9145-3846-B0E6-3F95C7A3F4ED}">
      <dgm:prSet/>
      <dgm:spPr/>
      <dgm:t>
        <a:bodyPr/>
        <a:lstStyle/>
        <a:p>
          <a:endParaRPr kumimoji="1" lang="ja-JP" altLang="en-US"/>
        </a:p>
      </dgm:t>
    </dgm:pt>
    <dgm:pt modelId="{0C0FA6E9-0D6A-7744-A9BC-4A4B4B2455E7}" type="sibTrans" cxnId="{D1D19D6A-9145-3846-B0E6-3F95C7A3F4ED}">
      <dgm:prSet/>
      <dgm:spPr/>
      <dgm:t>
        <a:bodyPr/>
        <a:lstStyle/>
        <a:p>
          <a:endParaRPr kumimoji="1" lang="ja-JP" altLang="en-US"/>
        </a:p>
      </dgm:t>
    </dgm:pt>
    <dgm:pt modelId="{73069F0B-4206-E248-A1D1-584CBA5C4BE4}">
      <dgm:prSet phldrT="[テキスト]"/>
      <dgm:spPr/>
      <dgm:t>
        <a:bodyPr/>
        <a:lstStyle/>
        <a:p>
          <a:r>
            <a:rPr kumimoji="1" lang="ja-JP" altLang="en-US"/>
            <a:t>いざ！挑戦</a:t>
          </a:r>
        </a:p>
      </dgm:t>
    </dgm:pt>
    <dgm:pt modelId="{54691E8D-369A-914B-BA66-3C05605F85CD}" type="parTrans" cxnId="{479FA9E5-E9AB-6C45-99C8-FCDFC28447DA}">
      <dgm:prSet/>
      <dgm:spPr/>
      <dgm:t>
        <a:bodyPr/>
        <a:lstStyle/>
        <a:p>
          <a:endParaRPr kumimoji="1" lang="ja-JP" altLang="en-US"/>
        </a:p>
      </dgm:t>
    </dgm:pt>
    <dgm:pt modelId="{D765A57A-A921-D542-B20A-D0DF8BE90917}" type="sibTrans" cxnId="{479FA9E5-E9AB-6C45-99C8-FCDFC28447DA}">
      <dgm:prSet/>
      <dgm:spPr/>
      <dgm:t>
        <a:bodyPr/>
        <a:lstStyle/>
        <a:p>
          <a:endParaRPr kumimoji="1" lang="ja-JP" altLang="en-US"/>
        </a:p>
      </dgm:t>
    </dgm:pt>
    <dgm:pt modelId="{E545BBD5-C463-724A-8764-97569DD7600F}">
      <dgm:prSet phldrT="[テキスト]"/>
      <dgm:spPr/>
      <dgm:t>
        <a:bodyPr/>
        <a:lstStyle/>
        <a:p>
          <a:r>
            <a:rPr kumimoji="1" lang="ja-JP" altLang="en-US"/>
            <a:t>練習は禁止、</a:t>
          </a:r>
          <a:r>
            <a:rPr kumimoji="1" lang="en-US" altLang="ja-JP" dirty="0"/>
            <a:t> </a:t>
          </a:r>
          <a:r>
            <a:rPr kumimoji="1" lang="ja-JP" altLang="en-US"/>
            <a:t>一発勝負！</a:t>
          </a:r>
        </a:p>
      </dgm:t>
    </dgm:pt>
    <dgm:pt modelId="{C1AEF6D2-C81A-0B40-9D80-6B8AB8DCC6CA}" type="parTrans" cxnId="{D3E1D131-E0A4-A24D-A463-E33B1383F0CD}">
      <dgm:prSet/>
      <dgm:spPr/>
      <dgm:t>
        <a:bodyPr/>
        <a:lstStyle/>
        <a:p>
          <a:endParaRPr kumimoji="1" lang="ja-JP" altLang="en-US"/>
        </a:p>
      </dgm:t>
    </dgm:pt>
    <dgm:pt modelId="{C5B780F0-D176-2F4D-AF63-08B9832A44D8}" type="sibTrans" cxnId="{D3E1D131-E0A4-A24D-A463-E33B1383F0CD}">
      <dgm:prSet/>
      <dgm:spPr/>
      <dgm:t>
        <a:bodyPr/>
        <a:lstStyle/>
        <a:p>
          <a:endParaRPr kumimoji="1" lang="ja-JP" altLang="en-US"/>
        </a:p>
      </dgm:t>
    </dgm:pt>
    <dgm:pt modelId="{A7F0713E-FBD7-2346-B8EF-B3C7F635F339}">
      <dgm:prSet/>
      <dgm:spPr>
        <a:solidFill>
          <a:schemeClr val="accent2"/>
        </a:solidFill>
      </dgm:spPr>
      <dgm:t>
        <a:bodyPr/>
        <a:lstStyle/>
        <a:p>
          <a:r>
            <a:rPr kumimoji="1" lang="ja-JP" altLang="en-US"/>
            <a:t>予想せよ</a:t>
          </a:r>
        </a:p>
      </dgm:t>
    </dgm:pt>
    <dgm:pt modelId="{0AE76D15-FB8C-8C4A-AA6A-B9B986C89F1F}" type="parTrans" cxnId="{0C2F722D-2689-224F-9799-5CBEB7799407}">
      <dgm:prSet/>
      <dgm:spPr/>
      <dgm:t>
        <a:bodyPr/>
        <a:lstStyle/>
        <a:p>
          <a:endParaRPr kumimoji="1" lang="ja-JP" altLang="en-US"/>
        </a:p>
      </dgm:t>
    </dgm:pt>
    <dgm:pt modelId="{31E66DCC-7CD4-914C-AA4A-6FC5DBD97F59}" type="sibTrans" cxnId="{0C2F722D-2689-224F-9799-5CBEB7799407}">
      <dgm:prSet/>
      <dgm:spPr/>
      <dgm:t>
        <a:bodyPr/>
        <a:lstStyle/>
        <a:p>
          <a:endParaRPr kumimoji="1" lang="ja-JP" altLang="en-US"/>
        </a:p>
      </dgm:t>
    </dgm:pt>
    <dgm:pt modelId="{D2ACD73E-4222-4B43-81C5-90A9C0193EF4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kumimoji="1" lang="ja-JP" altLang="en-US"/>
            <a:t>他の生徒は「できるか・できないか」予想し、メモせよ</a:t>
          </a:r>
        </a:p>
      </dgm:t>
    </dgm:pt>
    <dgm:pt modelId="{2E1FE6AF-FB5F-E340-A084-D61C65DA8030}" type="parTrans" cxnId="{50B0B4D5-D81E-1D40-9B9E-E654FEF9C1A8}">
      <dgm:prSet/>
      <dgm:spPr/>
      <dgm:t>
        <a:bodyPr/>
        <a:lstStyle/>
        <a:p>
          <a:endParaRPr kumimoji="1" lang="ja-JP" altLang="en-US"/>
        </a:p>
      </dgm:t>
    </dgm:pt>
    <dgm:pt modelId="{88B5BE7F-7C4E-D046-BC13-68D69DB3FA0D}" type="sibTrans" cxnId="{50B0B4D5-D81E-1D40-9B9E-E654FEF9C1A8}">
      <dgm:prSet/>
      <dgm:spPr/>
      <dgm:t>
        <a:bodyPr/>
        <a:lstStyle/>
        <a:p>
          <a:endParaRPr kumimoji="1" lang="ja-JP" altLang="en-US"/>
        </a:p>
      </dgm:t>
    </dgm:pt>
    <dgm:pt modelId="{21880FE2-A29C-CB4D-99E6-433FA47F7D4B}" type="pres">
      <dgm:prSet presAssocID="{CA7FA7ED-49BB-F046-90D7-8B166BC770C1}" presName="Name0" presStyleCnt="0">
        <dgm:presLayoutVars>
          <dgm:dir/>
          <dgm:animLvl val="lvl"/>
          <dgm:resizeHandles val="exact"/>
        </dgm:presLayoutVars>
      </dgm:prSet>
      <dgm:spPr/>
    </dgm:pt>
    <dgm:pt modelId="{C9012D2D-A723-5944-881B-60325A900727}" type="pres">
      <dgm:prSet presAssocID="{1065F866-FAB2-7C44-A73B-B501DB381D3F}" presName="linNode" presStyleCnt="0"/>
      <dgm:spPr/>
    </dgm:pt>
    <dgm:pt modelId="{D5776EFA-A4D2-744E-8BBD-B5CB7E1029A2}" type="pres">
      <dgm:prSet presAssocID="{1065F866-FAB2-7C44-A73B-B501DB381D3F}" presName="parentText" presStyleLbl="node1" presStyleIdx="0" presStyleCnt="4" custLinFactNeighborY="-769">
        <dgm:presLayoutVars>
          <dgm:chMax val="1"/>
          <dgm:bulletEnabled val="1"/>
        </dgm:presLayoutVars>
      </dgm:prSet>
      <dgm:spPr/>
    </dgm:pt>
    <dgm:pt modelId="{29FD6099-D303-FA43-AC3B-9B4107D7B069}" type="pres">
      <dgm:prSet presAssocID="{1065F866-FAB2-7C44-A73B-B501DB381D3F}" presName="descendantText" presStyleLbl="alignAccFollowNode1" presStyleIdx="0" presStyleCnt="4">
        <dgm:presLayoutVars>
          <dgm:bulletEnabled val="1"/>
        </dgm:presLayoutVars>
      </dgm:prSet>
      <dgm:spPr/>
    </dgm:pt>
    <dgm:pt modelId="{4E449566-FFA4-9445-A225-53808303353B}" type="pres">
      <dgm:prSet presAssocID="{7C06E033-9D1D-C44B-B917-5D8F78F793D6}" presName="sp" presStyleCnt="0"/>
      <dgm:spPr/>
    </dgm:pt>
    <dgm:pt modelId="{D453325B-3B8C-ED4B-96C5-2D55F440175F}" type="pres">
      <dgm:prSet presAssocID="{A7F0713E-FBD7-2346-B8EF-B3C7F635F339}" presName="linNode" presStyleCnt="0"/>
      <dgm:spPr/>
    </dgm:pt>
    <dgm:pt modelId="{28CCFDC3-6720-8943-9027-047149D2BD01}" type="pres">
      <dgm:prSet presAssocID="{A7F0713E-FBD7-2346-B8EF-B3C7F635F339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52231BB0-C426-AC48-8D63-BB6EB22677C4}" type="pres">
      <dgm:prSet presAssocID="{A7F0713E-FBD7-2346-B8EF-B3C7F635F339}" presName="descendantText" presStyleLbl="alignAccFollowNode1" presStyleIdx="1" presStyleCnt="4">
        <dgm:presLayoutVars>
          <dgm:bulletEnabled val="1"/>
        </dgm:presLayoutVars>
      </dgm:prSet>
      <dgm:spPr/>
    </dgm:pt>
    <dgm:pt modelId="{A5965FEC-CD4C-3C4B-8D1E-BD5C6820DB6B}" type="pres">
      <dgm:prSet presAssocID="{31E66DCC-7CD4-914C-AA4A-6FC5DBD97F59}" presName="sp" presStyleCnt="0"/>
      <dgm:spPr/>
    </dgm:pt>
    <dgm:pt modelId="{3F9E6D00-F7A3-6A43-94B9-FA702D0D23FF}" type="pres">
      <dgm:prSet presAssocID="{3AD7B4FF-5263-3B4D-BF08-FB30D1214C23}" presName="linNode" presStyleCnt="0"/>
      <dgm:spPr/>
    </dgm:pt>
    <dgm:pt modelId="{8D110279-6262-B349-B206-5A9BE96A5783}" type="pres">
      <dgm:prSet presAssocID="{3AD7B4FF-5263-3B4D-BF08-FB30D1214C2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69B76B2-ADD1-8746-8C5F-7641374F5515}" type="pres">
      <dgm:prSet presAssocID="{3AD7B4FF-5263-3B4D-BF08-FB30D1214C23}" presName="descendantText" presStyleLbl="alignAccFollowNode1" presStyleIdx="2" presStyleCnt="4">
        <dgm:presLayoutVars>
          <dgm:bulletEnabled val="1"/>
        </dgm:presLayoutVars>
      </dgm:prSet>
      <dgm:spPr/>
    </dgm:pt>
    <dgm:pt modelId="{5EC54A1E-2138-C046-8653-5399439296F7}" type="pres">
      <dgm:prSet presAssocID="{DCF7A830-0110-BD41-A0E2-587410EE7F3D}" presName="sp" presStyleCnt="0"/>
      <dgm:spPr/>
    </dgm:pt>
    <dgm:pt modelId="{473CEBFF-DB3E-334C-A84E-17779E7E5889}" type="pres">
      <dgm:prSet presAssocID="{73069F0B-4206-E248-A1D1-584CBA5C4BE4}" presName="linNode" presStyleCnt="0"/>
      <dgm:spPr/>
    </dgm:pt>
    <dgm:pt modelId="{073580C4-6D64-FC44-9334-CD14AC4383A6}" type="pres">
      <dgm:prSet presAssocID="{73069F0B-4206-E248-A1D1-584CBA5C4BE4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2FC73FD-73E3-1A4B-9DBB-0DFE34E4DCA2}" type="pres">
      <dgm:prSet presAssocID="{73069F0B-4206-E248-A1D1-584CBA5C4BE4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C426A08-5980-2D4B-A0AE-858BA7BFF9D8}" type="presOf" srcId="{CA7FA7ED-49BB-F046-90D7-8B166BC770C1}" destId="{21880FE2-A29C-CB4D-99E6-433FA47F7D4B}" srcOrd="0" destOrd="0" presId="urn:microsoft.com/office/officeart/2005/8/layout/vList5"/>
    <dgm:cxn modelId="{1782C61B-62BC-5245-9D4C-AADCDE65AECD}" type="presOf" srcId="{2D5F7D4A-6C8A-BC4B-9E85-7FDD5E24952B}" destId="{29FD6099-D303-FA43-AC3B-9B4107D7B069}" srcOrd="0" destOrd="1" presId="urn:microsoft.com/office/officeart/2005/8/layout/vList5"/>
    <dgm:cxn modelId="{0C2F722D-2689-224F-9799-5CBEB7799407}" srcId="{CA7FA7ED-49BB-F046-90D7-8B166BC770C1}" destId="{A7F0713E-FBD7-2346-B8EF-B3C7F635F339}" srcOrd="1" destOrd="0" parTransId="{0AE76D15-FB8C-8C4A-AA6A-B9B986C89F1F}" sibTransId="{31E66DCC-7CD4-914C-AA4A-6FC5DBD97F59}"/>
    <dgm:cxn modelId="{D3E1D131-E0A4-A24D-A463-E33B1383F0CD}" srcId="{73069F0B-4206-E248-A1D1-584CBA5C4BE4}" destId="{E545BBD5-C463-724A-8764-97569DD7600F}" srcOrd="0" destOrd="0" parTransId="{C1AEF6D2-C81A-0B40-9D80-6B8AB8DCC6CA}" sibTransId="{C5B780F0-D176-2F4D-AF63-08B9832A44D8}"/>
    <dgm:cxn modelId="{09403241-537B-3842-898D-AF02CB28F269}" type="presOf" srcId="{A7F0713E-FBD7-2346-B8EF-B3C7F635F339}" destId="{28CCFDC3-6720-8943-9027-047149D2BD01}" srcOrd="0" destOrd="0" presId="urn:microsoft.com/office/officeart/2005/8/layout/vList5"/>
    <dgm:cxn modelId="{3BE98E43-9097-9747-9B33-0814F337E466}" srcId="{CA7FA7ED-49BB-F046-90D7-8B166BC770C1}" destId="{3AD7B4FF-5263-3B4D-BF08-FB30D1214C23}" srcOrd="2" destOrd="0" parTransId="{3C470F2F-6B3B-E743-9E37-D38269190F21}" sibTransId="{DCF7A830-0110-BD41-A0E2-587410EE7F3D}"/>
    <dgm:cxn modelId="{FACBDE56-97DA-B04D-ADB8-87A6E6D9EF2D}" type="presOf" srcId="{73069F0B-4206-E248-A1D1-584CBA5C4BE4}" destId="{073580C4-6D64-FC44-9334-CD14AC4383A6}" srcOrd="0" destOrd="0" presId="urn:microsoft.com/office/officeart/2005/8/layout/vList5"/>
    <dgm:cxn modelId="{D1D19D6A-9145-3846-B0E6-3F95C7A3F4ED}" srcId="{3AD7B4FF-5263-3B4D-BF08-FB30D1214C23}" destId="{887E6814-7F60-8E41-9EBE-08E0CEB083AE}" srcOrd="1" destOrd="0" parTransId="{88456075-74AE-DE48-86E3-BFB3B1946785}" sibTransId="{0C0FA6E9-0D6A-7744-A9BC-4A4B4B2455E7}"/>
    <dgm:cxn modelId="{C9FEFF6A-B92F-DF4E-B482-3CBC761AD835}" type="presOf" srcId="{47AA7ECF-5E83-3945-BD79-525C3222FB63}" destId="{29FD6099-D303-FA43-AC3B-9B4107D7B069}" srcOrd="0" destOrd="0" presId="urn:microsoft.com/office/officeart/2005/8/layout/vList5"/>
    <dgm:cxn modelId="{28AD2270-59D9-2B48-B395-BD8B9C28C0C4}" type="presOf" srcId="{D2ACD73E-4222-4B43-81C5-90A9C0193EF4}" destId="{52231BB0-C426-AC48-8D63-BB6EB22677C4}" srcOrd="0" destOrd="0" presId="urn:microsoft.com/office/officeart/2005/8/layout/vList5"/>
    <dgm:cxn modelId="{2B8E3D70-0074-7045-B99F-AADDD3ADA0A0}" type="presOf" srcId="{887E6814-7F60-8E41-9EBE-08E0CEB083AE}" destId="{C69B76B2-ADD1-8746-8C5F-7641374F5515}" srcOrd="0" destOrd="1" presId="urn:microsoft.com/office/officeart/2005/8/layout/vList5"/>
    <dgm:cxn modelId="{770691A1-A365-8742-908A-B34EE0F6EB37}" srcId="{CA7FA7ED-49BB-F046-90D7-8B166BC770C1}" destId="{1065F866-FAB2-7C44-A73B-B501DB381D3F}" srcOrd="0" destOrd="0" parTransId="{B30320DB-D704-FF4B-BF14-DF76D9855A23}" sibTransId="{7C06E033-9D1D-C44B-B917-5D8F78F793D6}"/>
    <dgm:cxn modelId="{EDD4D0B2-5164-1649-8DC5-432551612148}" type="presOf" srcId="{1869B553-0D99-534A-A018-9C99EE96A1E9}" destId="{C69B76B2-ADD1-8746-8C5F-7641374F5515}" srcOrd="0" destOrd="0" presId="urn:microsoft.com/office/officeart/2005/8/layout/vList5"/>
    <dgm:cxn modelId="{139668B3-6D83-EA45-8D3E-497C2B977024}" type="presOf" srcId="{1065F866-FAB2-7C44-A73B-B501DB381D3F}" destId="{D5776EFA-A4D2-744E-8BBD-B5CB7E1029A2}" srcOrd="0" destOrd="0" presId="urn:microsoft.com/office/officeart/2005/8/layout/vList5"/>
    <dgm:cxn modelId="{75562FBB-6F6E-8A4D-B764-4B1E295BAC98}" type="presOf" srcId="{3AD7B4FF-5263-3B4D-BF08-FB30D1214C23}" destId="{8D110279-6262-B349-B206-5A9BE96A5783}" srcOrd="0" destOrd="0" presId="urn:microsoft.com/office/officeart/2005/8/layout/vList5"/>
    <dgm:cxn modelId="{80C444BD-B298-C147-AEEF-E05616912029}" srcId="{3AD7B4FF-5263-3B4D-BF08-FB30D1214C23}" destId="{1869B553-0D99-534A-A018-9C99EE96A1E9}" srcOrd="0" destOrd="0" parTransId="{E596A09F-33B2-C445-ABC8-2928602DE741}" sibTransId="{5C1C7E49-236D-8C43-B5B9-A9065AFB4BE6}"/>
    <dgm:cxn modelId="{3380F7CA-0B7E-D54C-BB58-2F93E3B5C38D}" srcId="{1065F866-FAB2-7C44-A73B-B501DB381D3F}" destId="{47AA7ECF-5E83-3945-BD79-525C3222FB63}" srcOrd="0" destOrd="0" parTransId="{396C8808-CB95-B749-9325-1EBC6078BD18}" sibTransId="{B173AB13-DD24-3E47-B8C6-4C8C38F27BAA}"/>
    <dgm:cxn modelId="{50B0B4D5-D81E-1D40-9B9E-E654FEF9C1A8}" srcId="{A7F0713E-FBD7-2346-B8EF-B3C7F635F339}" destId="{D2ACD73E-4222-4B43-81C5-90A9C0193EF4}" srcOrd="0" destOrd="0" parTransId="{2E1FE6AF-FB5F-E340-A084-D61C65DA8030}" sibTransId="{88B5BE7F-7C4E-D046-BC13-68D69DB3FA0D}"/>
    <dgm:cxn modelId="{795E08E0-9AF8-DE4B-A80D-8EB3864E28C7}" srcId="{1065F866-FAB2-7C44-A73B-B501DB381D3F}" destId="{2D5F7D4A-6C8A-BC4B-9E85-7FDD5E24952B}" srcOrd="1" destOrd="0" parTransId="{0E2D9005-D1CB-7645-8731-89CBB3DBD72E}" sibTransId="{45787187-6063-4846-880D-312111D3E930}"/>
    <dgm:cxn modelId="{276615E5-A0AB-E849-A0BB-5AB053D62093}" type="presOf" srcId="{E545BBD5-C463-724A-8764-97569DD7600F}" destId="{12FC73FD-73E3-1A4B-9DBB-0DFE34E4DCA2}" srcOrd="0" destOrd="0" presId="urn:microsoft.com/office/officeart/2005/8/layout/vList5"/>
    <dgm:cxn modelId="{479FA9E5-E9AB-6C45-99C8-FCDFC28447DA}" srcId="{CA7FA7ED-49BB-F046-90D7-8B166BC770C1}" destId="{73069F0B-4206-E248-A1D1-584CBA5C4BE4}" srcOrd="3" destOrd="0" parTransId="{54691E8D-369A-914B-BA66-3C05605F85CD}" sibTransId="{D765A57A-A921-D542-B20A-D0DF8BE90917}"/>
    <dgm:cxn modelId="{C63ED612-D9A5-2E4B-AC43-F0222DB9E982}" type="presParOf" srcId="{21880FE2-A29C-CB4D-99E6-433FA47F7D4B}" destId="{C9012D2D-A723-5944-881B-60325A900727}" srcOrd="0" destOrd="0" presId="urn:microsoft.com/office/officeart/2005/8/layout/vList5"/>
    <dgm:cxn modelId="{1820B4E0-75FC-CD40-B87E-7AEB358EB61F}" type="presParOf" srcId="{C9012D2D-A723-5944-881B-60325A900727}" destId="{D5776EFA-A4D2-744E-8BBD-B5CB7E1029A2}" srcOrd="0" destOrd="0" presId="urn:microsoft.com/office/officeart/2005/8/layout/vList5"/>
    <dgm:cxn modelId="{89FBAF9D-4400-B54C-94CC-57CD9B326026}" type="presParOf" srcId="{C9012D2D-A723-5944-881B-60325A900727}" destId="{29FD6099-D303-FA43-AC3B-9B4107D7B069}" srcOrd="1" destOrd="0" presId="urn:microsoft.com/office/officeart/2005/8/layout/vList5"/>
    <dgm:cxn modelId="{398C3DE8-EE3B-F140-9469-99B1A06311B4}" type="presParOf" srcId="{21880FE2-A29C-CB4D-99E6-433FA47F7D4B}" destId="{4E449566-FFA4-9445-A225-53808303353B}" srcOrd="1" destOrd="0" presId="urn:microsoft.com/office/officeart/2005/8/layout/vList5"/>
    <dgm:cxn modelId="{1861BC7A-5F08-B241-9383-67DD2ADB7EC0}" type="presParOf" srcId="{21880FE2-A29C-CB4D-99E6-433FA47F7D4B}" destId="{D453325B-3B8C-ED4B-96C5-2D55F440175F}" srcOrd="2" destOrd="0" presId="urn:microsoft.com/office/officeart/2005/8/layout/vList5"/>
    <dgm:cxn modelId="{AD6BB53D-166E-634D-AAE2-EEFDE683247C}" type="presParOf" srcId="{D453325B-3B8C-ED4B-96C5-2D55F440175F}" destId="{28CCFDC3-6720-8943-9027-047149D2BD01}" srcOrd="0" destOrd="0" presId="urn:microsoft.com/office/officeart/2005/8/layout/vList5"/>
    <dgm:cxn modelId="{ADBDBC29-EAEC-ED46-9245-9341D54C96D0}" type="presParOf" srcId="{D453325B-3B8C-ED4B-96C5-2D55F440175F}" destId="{52231BB0-C426-AC48-8D63-BB6EB22677C4}" srcOrd="1" destOrd="0" presId="urn:microsoft.com/office/officeart/2005/8/layout/vList5"/>
    <dgm:cxn modelId="{EB6E53B8-7848-3C46-8EC9-1FDF207D23DB}" type="presParOf" srcId="{21880FE2-A29C-CB4D-99E6-433FA47F7D4B}" destId="{A5965FEC-CD4C-3C4B-8D1E-BD5C6820DB6B}" srcOrd="3" destOrd="0" presId="urn:microsoft.com/office/officeart/2005/8/layout/vList5"/>
    <dgm:cxn modelId="{6CFAD99A-21B5-4E4B-AF0B-AD75F96A7E1D}" type="presParOf" srcId="{21880FE2-A29C-CB4D-99E6-433FA47F7D4B}" destId="{3F9E6D00-F7A3-6A43-94B9-FA702D0D23FF}" srcOrd="4" destOrd="0" presId="urn:microsoft.com/office/officeart/2005/8/layout/vList5"/>
    <dgm:cxn modelId="{2921A736-9238-C949-A9DB-0C91F477C7C3}" type="presParOf" srcId="{3F9E6D00-F7A3-6A43-94B9-FA702D0D23FF}" destId="{8D110279-6262-B349-B206-5A9BE96A5783}" srcOrd="0" destOrd="0" presId="urn:microsoft.com/office/officeart/2005/8/layout/vList5"/>
    <dgm:cxn modelId="{9D854B9C-3795-E849-9C17-D86091171D9D}" type="presParOf" srcId="{3F9E6D00-F7A3-6A43-94B9-FA702D0D23FF}" destId="{C69B76B2-ADD1-8746-8C5F-7641374F5515}" srcOrd="1" destOrd="0" presId="urn:microsoft.com/office/officeart/2005/8/layout/vList5"/>
    <dgm:cxn modelId="{E0C2104F-EF50-7147-9459-0929FDC8DCFB}" type="presParOf" srcId="{21880FE2-A29C-CB4D-99E6-433FA47F7D4B}" destId="{5EC54A1E-2138-C046-8653-5399439296F7}" srcOrd="5" destOrd="0" presId="urn:microsoft.com/office/officeart/2005/8/layout/vList5"/>
    <dgm:cxn modelId="{4D4F32FB-ABD9-4F4B-8CF6-FF0FC578E513}" type="presParOf" srcId="{21880FE2-A29C-CB4D-99E6-433FA47F7D4B}" destId="{473CEBFF-DB3E-334C-A84E-17779E7E5889}" srcOrd="6" destOrd="0" presId="urn:microsoft.com/office/officeart/2005/8/layout/vList5"/>
    <dgm:cxn modelId="{7A11DA77-8D1A-6C48-BFC3-8595F8C88C8A}" type="presParOf" srcId="{473CEBFF-DB3E-334C-A84E-17779E7E5889}" destId="{073580C4-6D64-FC44-9334-CD14AC4383A6}" srcOrd="0" destOrd="0" presId="urn:microsoft.com/office/officeart/2005/8/layout/vList5"/>
    <dgm:cxn modelId="{F43D37FF-41D7-E14B-8321-97D579F44B91}" type="presParOf" srcId="{473CEBFF-DB3E-334C-A84E-17779E7E5889}" destId="{12FC73FD-73E3-1A4B-9DBB-0DFE34E4DC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D6099-D303-FA43-AC3B-9B4107D7B069}">
      <dsp:nvSpPr>
        <dsp:cNvPr id="0" name=""/>
        <dsp:cNvSpPr/>
      </dsp:nvSpPr>
      <dsp:spPr>
        <a:xfrm rot="5400000">
          <a:off x="6547837" y="-2596639"/>
          <a:ext cx="1235507" cy="67440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400" kern="1200"/>
            <a:t>やってみたい人が立候補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400" kern="1200"/>
            <a:t>いない時は指名しちゃうよ❤️</a:t>
          </a:r>
        </a:p>
      </dsp:txBody>
      <dsp:txXfrm rot="-5400000">
        <a:off x="3793548" y="217962"/>
        <a:ext cx="6683773" cy="1114883"/>
      </dsp:txXfrm>
    </dsp:sp>
    <dsp:sp modelId="{D5776EFA-A4D2-744E-8BBD-B5CB7E1029A2}">
      <dsp:nvSpPr>
        <dsp:cNvPr id="0" name=""/>
        <dsp:cNvSpPr/>
      </dsp:nvSpPr>
      <dsp:spPr>
        <a:xfrm>
          <a:off x="0" y="0"/>
          <a:ext cx="3793548" cy="1544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700" kern="1200"/>
            <a:t>来たれ！挑戦者</a:t>
          </a:r>
        </a:p>
      </dsp:txBody>
      <dsp:txXfrm>
        <a:off x="75391" y="75391"/>
        <a:ext cx="3642766" cy="1393602"/>
      </dsp:txXfrm>
    </dsp:sp>
    <dsp:sp modelId="{52231BB0-C426-AC48-8D63-BB6EB22677C4}">
      <dsp:nvSpPr>
        <dsp:cNvPr id="0" name=""/>
        <dsp:cNvSpPr/>
      </dsp:nvSpPr>
      <dsp:spPr>
        <a:xfrm rot="5400000">
          <a:off x="6547837" y="-975036"/>
          <a:ext cx="1235507" cy="6744085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400" kern="1200"/>
            <a:t>他の生徒は「できるか・できないか」予想し、メモせよ</a:t>
          </a:r>
        </a:p>
      </dsp:txBody>
      <dsp:txXfrm rot="-5400000">
        <a:off x="3793548" y="1839565"/>
        <a:ext cx="6683773" cy="1114883"/>
      </dsp:txXfrm>
    </dsp:sp>
    <dsp:sp modelId="{28CCFDC3-6720-8943-9027-047149D2BD01}">
      <dsp:nvSpPr>
        <dsp:cNvPr id="0" name=""/>
        <dsp:cNvSpPr/>
      </dsp:nvSpPr>
      <dsp:spPr>
        <a:xfrm>
          <a:off x="0" y="1624814"/>
          <a:ext cx="3793548" cy="1544384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700" kern="1200"/>
            <a:t>予想せよ</a:t>
          </a:r>
        </a:p>
      </dsp:txBody>
      <dsp:txXfrm>
        <a:off x="75391" y="1700205"/>
        <a:ext cx="3642766" cy="1393602"/>
      </dsp:txXfrm>
    </dsp:sp>
    <dsp:sp modelId="{C69B76B2-ADD1-8746-8C5F-7641374F5515}">
      <dsp:nvSpPr>
        <dsp:cNvPr id="0" name=""/>
        <dsp:cNvSpPr/>
      </dsp:nvSpPr>
      <dsp:spPr>
        <a:xfrm rot="5400000">
          <a:off x="6547837" y="646567"/>
          <a:ext cx="1235507" cy="67440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400" kern="1200"/>
            <a:t>ルーレットを回して技を決定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400" kern="1200"/>
            <a:t>大皿、中皿、小皿、止めけん</a:t>
          </a:r>
        </a:p>
      </dsp:txBody>
      <dsp:txXfrm rot="-5400000">
        <a:off x="3793548" y="3461168"/>
        <a:ext cx="6683773" cy="1114883"/>
      </dsp:txXfrm>
    </dsp:sp>
    <dsp:sp modelId="{8D110279-6262-B349-B206-5A9BE96A5783}">
      <dsp:nvSpPr>
        <dsp:cNvPr id="0" name=""/>
        <dsp:cNvSpPr/>
      </dsp:nvSpPr>
      <dsp:spPr>
        <a:xfrm>
          <a:off x="0" y="3246418"/>
          <a:ext cx="3793548" cy="1544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700" kern="1200"/>
            <a:t>技を決めよ</a:t>
          </a:r>
        </a:p>
      </dsp:txBody>
      <dsp:txXfrm>
        <a:off x="75391" y="3321809"/>
        <a:ext cx="3642766" cy="1393602"/>
      </dsp:txXfrm>
    </dsp:sp>
    <dsp:sp modelId="{12FC73FD-73E3-1A4B-9DBB-0DFE34E4DCA2}">
      <dsp:nvSpPr>
        <dsp:cNvPr id="0" name=""/>
        <dsp:cNvSpPr/>
      </dsp:nvSpPr>
      <dsp:spPr>
        <a:xfrm rot="5400000">
          <a:off x="6547837" y="2268170"/>
          <a:ext cx="1235507" cy="67440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400" kern="1200"/>
            <a:t>練習は禁止、</a:t>
          </a:r>
          <a:r>
            <a:rPr kumimoji="1" lang="en-US" altLang="ja-JP" sz="2400" kern="1200" dirty="0"/>
            <a:t> </a:t>
          </a:r>
          <a:r>
            <a:rPr kumimoji="1" lang="ja-JP" altLang="en-US" sz="2400" kern="1200"/>
            <a:t>一発勝負！</a:t>
          </a:r>
        </a:p>
      </dsp:txBody>
      <dsp:txXfrm rot="-5400000">
        <a:off x="3793548" y="5082771"/>
        <a:ext cx="6683773" cy="1114883"/>
      </dsp:txXfrm>
    </dsp:sp>
    <dsp:sp modelId="{073580C4-6D64-FC44-9334-CD14AC4383A6}">
      <dsp:nvSpPr>
        <dsp:cNvPr id="0" name=""/>
        <dsp:cNvSpPr/>
      </dsp:nvSpPr>
      <dsp:spPr>
        <a:xfrm>
          <a:off x="0" y="4868021"/>
          <a:ext cx="3793548" cy="1544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700" kern="1200"/>
            <a:t>いざ！挑戦</a:t>
          </a:r>
        </a:p>
      </dsp:txBody>
      <dsp:txXfrm>
        <a:off x="75391" y="4943412"/>
        <a:ext cx="3642766" cy="1393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4392" y="1328909"/>
            <a:ext cx="10826354" cy="2826985"/>
          </a:xfrm>
        </p:spPr>
        <p:txBody>
          <a:bodyPr anchor="b"/>
          <a:lstStyle>
            <a:lvl1pPr algn="ctr">
              <a:defRPr sz="710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4392" y="4264913"/>
            <a:ext cx="10826354" cy="1960468"/>
          </a:xfrm>
        </p:spPr>
        <p:txBody>
          <a:bodyPr/>
          <a:lstStyle>
            <a:lvl1pPr marL="0" indent="0" algn="ctr">
              <a:buNone/>
              <a:defRPr sz="2842"/>
            </a:lvl1pPr>
            <a:lvl2pPr marL="541325" indent="0" algn="ctr">
              <a:buNone/>
              <a:defRPr sz="2368"/>
            </a:lvl2pPr>
            <a:lvl3pPr marL="1082650" indent="0" algn="ctr">
              <a:buNone/>
              <a:defRPr sz="2131"/>
            </a:lvl3pPr>
            <a:lvl4pPr marL="1623974" indent="0" algn="ctr">
              <a:buNone/>
              <a:defRPr sz="1894"/>
            </a:lvl4pPr>
            <a:lvl5pPr marL="2165299" indent="0" algn="ctr">
              <a:buNone/>
              <a:defRPr sz="1894"/>
            </a:lvl5pPr>
            <a:lvl6pPr marL="2706624" indent="0" algn="ctr">
              <a:buNone/>
              <a:defRPr sz="1894"/>
            </a:lvl6pPr>
            <a:lvl7pPr marL="3247949" indent="0" algn="ctr">
              <a:buNone/>
              <a:defRPr sz="1894"/>
            </a:lvl7pPr>
            <a:lvl8pPr marL="3789274" indent="0" algn="ctr">
              <a:buNone/>
              <a:defRPr sz="1894"/>
            </a:lvl8pPr>
            <a:lvl9pPr marL="4330598" indent="0" algn="ctr">
              <a:buNone/>
              <a:defRPr sz="18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4A3D-27B6-42E9-B095-F466E7CEBF3F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2CE0-246D-4BA7-AE90-2A17C077C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89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4A3D-27B6-42E9-B095-F466E7CEBF3F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2CE0-246D-4BA7-AE90-2A17C077C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91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0145" y="432318"/>
            <a:ext cx="3112577" cy="688137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2416" y="432318"/>
            <a:ext cx="9157291" cy="688137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4A3D-27B6-42E9-B095-F466E7CEBF3F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2CE0-246D-4BA7-AE90-2A17C077C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94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4A3D-27B6-42E9-B095-F466E7CEBF3F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2CE0-246D-4BA7-AE90-2A17C077C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07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897" y="2024378"/>
            <a:ext cx="12450307" cy="3377720"/>
          </a:xfrm>
        </p:spPr>
        <p:txBody>
          <a:bodyPr anchor="b"/>
          <a:lstStyle>
            <a:lvl1pPr>
              <a:defRPr sz="710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4897" y="5434053"/>
            <a:ext cx="12450307" cy="1776263"/>
          </a:xfrm>
        </p:spPr>
        <p:txBody>
          <a:bodyPr/>
          <a:lstStyle>
            <a:lvl1pPr marL="0" indent="0">
              <a:buNone/>
              <a:defRPr sz="2842">
                <a:solidFill>
                  <a:schemeClr val="tx1">
                    <a:tint val="75000"/>
                  </a:schemeClr>
                </a:solidFill>
              </a:defRPr>
            </a:lvl1pPr>
            <a:lvl2pPr marL="541325" indent="0">
              <a:buNone/>
              <a:defRPr sz="2368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4A3D-27B6-42E9-B095-F466E7CEBF3F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2CE0-246D-4BA7-AE90-2A17C077C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69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2416" y="2161591"/>
            <a:ext cx="6134934" cy="515210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7788" y="2161591"/>
            <a:ext cx="6134934" cy="515210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4A3D-27B6-42E9-B095-F466E7CEBF3F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2CE0-246D-4BA7-AE90-2A17C077C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78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296" y="432319"/>
            <a:ext cx="12450307" cy="156950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4297" y="1990544"/>
            <a:ext cx="6106739" cy="975535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4297" y="2966078"/>
            <a:ext cx="6106739" cy="436265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07789" y="1990544"/>
            <a:ext cx="6136814" cy="975535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07789" y="2966078"/>
            <a:ext cx="6136814" cy="436265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4A3D-27B6-42E9-B095-F466E7CEBF3F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2CE0-246D-4BA7-AE90-2A17C077C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33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4A3D-27B6-42E9-B095-F466E7CEBF3F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2CE0-246D-4BA7-AE90-2A17C077C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483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4A3D-27B6-42E9-B095-F466E7CEBF3F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2CE0-246D-4BA7-AE90-2A17C077C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89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297" y="541338"/>
            <a:ext cx="4655707" cy="1894681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814" y="1169139"/>
            <a:ext cx="7307789" cy="5770508"/>
          </a:xfrm>
        </p:spPr>
        <p:txBody>
          <a:bodyPr/>
          <a:lstStyle>
            <a:lvl1pPr>
              <a:defRPr sz="3789"/>
            </a:lvl1pPr>
            <a:lvl2pPr>
              <a:defRPr sz="3315"/>
            </a:lvl2pPr>
            <a:lvl3pPr>
              <a:defRPr sz="2842"/>
            </a:lvl3pPr>
            <a:lvl4pPr>
              <a:defRPr sz="2368"/>
            </a:lvl4pPr>
            <a:lvl5pPr>
              <a:defRPr sz="2368"/>
            </a:lvl5pPr>
            <a:lvl6pPr>
              <a:defRPr sz="2368"/>
            </a:lvl6pPr>
            <a:lvl7pPr>
              <a:defRPr sz="2368"/>
            </a:lvl7pPr>
            <a:lvl8pPr>
              <a:defRPr sz="2368"/>
            </a:lvl8pPr>
            <a:lvl9pPr>
              <a:defRPr sz="23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4297" y="2436019"/>
            <a:ext cx="4655707" cy="4513026"/>
          </a:xfrm>
        </p:spPr>
        <p:txBody>
          <a:bodyPr/>
          <a:lstStyle>
            <a:lvl1pPr marL="0" indent="0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4A3D-27B6-42E9-B095-F466E7CEBF3F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2CE0-246D-4BA7-AE90-2A17C077C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66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297" y="541338"/>
            <a:ext cx="4655707" cy="1894681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36814" y="1169139"/>
            <a:ext cx="7307789" cy="5770508"/>
          </a:xfrm>
        </p:spPr>
        <p:txBody>
          <a:bodyPr anchor="t"/>
          <a:lstStyle>
            <a:lvl1pPr marL="0" indent="0">
              <a:buNone/>
              <a:defRPr sz="3789"/>
            </a:lvl1pPr>
            <a:lvl2pPr marL="541325" indent="0">
              <a:buNone/>
              <a:defRPr sz="3315"/>
            </a:lvl2pPr>
            <a:lvl3pPr marL="1082650" indent="0">
              <a:buNone/>
              <a:defRPr sz="2842"/>
            </a:lvl3pPr>
            <a:lvl4pPr marL="1623974" indent="0">
              <a:buNone/>
              <a:defRPr sz="2368"/>
            </a:lvl4pPr>
            <a:lvl5pPr marL="2165299" indent="0">
              <a:buNone/>
              <a:defRPr sz="2368"/>
            </a:lvl5pPr>
            <a:lvl6pPr marL="2706624" indent="0">
              <a:buNone/>
              <a:defRPr sz="2368"/>
            </a:lvl6pPr>
            <a:lvl7pPr marL="3247949" indent="0">
              <a:buNone/>
              <a:defRPr sz="2368"/>
            </a:lvl7pPr>
            <a:lvl8pPr marL="3789274" indent="0">
              <a:buNone/>
              <a:defRPr sz="2368"/>
            </a:lvl8pPr>
            <a:lvl9pPr marL="4330598" indent="0">
              <a:buNone/>
              <a:defRPr sz="23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4297" y="2436019"/>
            <a:ext cx="4655707" cy="4513026"/>
          </a:xfrm>
        </p:spPr>
        <p:txBody>
          <a:bodyPr/>
          <a:lstStyle>
            <a:lvl1pPr marL="0" indent="0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4A3D-27B6-42E9-B095-F466E7CEBF3F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2CE0-246D-4BA7-AE90-2A17C077C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67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2416" y="432319"/>
            <a:ext cx="12450307" cy="156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416" y="2161591"/>
            <a:ext cx="12450307" cy="515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2416" y="7526096"/>
            <a:ext cx="3247906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04A3D-27B6-42E9-B095-F466E7CEBF3F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1640" y="7526096"/>
            <a:ext cx="487185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4816" y="7526096"/>
            <a:ext cx="3247906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02CE0-246D-4BA7-AE90-2A17C077C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41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82650" rtl="0" eaLnBrk="1" latinLnBrk="0" hangingPunct="1">
        <a:lnSpc>
          <a:spcPct val="90000"/>
        </a:lnSpc>
        <a:spcBef>
          <a:spcPct val="0"/>
        </a:spcBef>
        <a:buNone/>
        <a:defRPr kumimoji="1" sz="52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662" indent="-270662" algn="l" defTabSz="1082650" rtl="0" eaLnBrk="1" latinLnBrk="0" hangingPunct="1">
        <a:lnSpc>
          <a:spcPct val="90000"/>
        </a:lnSpc>
        <a:spcBef>
          <a:spcPts val="1184"/>
        </a:spcBef>
        <a:buFont typeface="Arial" panose="020B0604020202020204" pitchFamily="34" charset="0"/>
        <a:buChar char="•"/>
        <a:defRPr kumimoji="1" sz="3315" kern="1200">
          <a:solidFill>
            <a:schemeClr val="tx1"/>
          </a:solidFill>
          <a:latin typeface="+mn-lt"/>
          <a:ea typeface="+mn-ea"/>
          <a:cs typeface="+mn-cs"/>
        </a:defRPr>
      </a:lvl1pPr>
      <a:lvl2pPr marL="811987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842" kern="1200">
          <a:solidFill>
            <a:schemeClr val="tx1"/>
          </a:solidFill>
          <a:latin typeface="+mn-lt"/>
          <a:ea typeface="+mn-ea"/>
          <a:cs typeface="+mn-cs"/>
        </a:defRPr>
      </a:lvl2pPr>
      <a:lvl3pPr marL="1353312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368" kern="1200">
          <a:solidFill>
            <a:schemeClr val="tx1"/>
          </a:solidFill>
          <a:latin typeface="+mn-lt"/>
          <a:ea typeface="+mn-ea"/>
          <a:cs typeface="+mn-cs"/>
        </a:defRPr>
      </a:lvl3pPr>
      <a:lvl4pPr marL="1894637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435962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977286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518611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4059936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601261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Rectangle 104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435137" cy="812006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 descr="人, 屋内, 女性, 若い が含まれている画像&#10;&#10;自動的に生成された説明">
            <a:extLst>
              <a:ext uri="{FF2B5EF4-FFF2-40B4-BE49-F238E27FC236}">
                <a16:creationId xmlns:a16="http://schemas.microsoft.com/office/drawing/2014/main" id="{20C7C02B-D48F-D8E6-5012-F5CB8154E6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7" r="1" b="25861"/>
          <a:stretch/>
        </p:blipFill>
        <p:spPr>
          <a:xfrm>
            <a:off x="20" y="1"/>
            <a:ext cx="14435117" cy="812006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CF87C1F-AA9C-44DF-8AD3-00846DD3F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392" y="1328907"/>
            <a:ext cx="10826353" cy="3434294"/>
          </a:xfrm>
        </p:spPr>
        <p:txBody>
          <a:bodyPr>
            <a:normAutofit/>
          </a:bodyPr>
          <a:lstStyle/>
          <a:p>
            <a:r>
              <a:rPr lang="en-US" altLang="ja-JP" b="1">
                <a:solidFill>
                  <a:srgbClr val="FFFFFF"/>
                </a:solidFill>
              </a:rPr>
              <a:t>Can you play kendama?</a:t>
            </a:r>
            <a:endParaRPr kumimoji="1" lang="ja-JP" altLang="en-US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78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4431528" cy="8120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図表 2">
            <a:extLst>
              <a:ext uri="{FF2B5EF4-FFF2-40B4-BE49-F238E27FC236}">
                <a16:creationId xmlns:a16="http://schemas.microsoft.com/office/drawing/2014/main" id="{5EF5CC86-20FF-6305-AF65-06538DDC73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4025972"/>
              </p:ext>
            </p:extLst>
          </p:nvPr>
        </p:nvGraphicFramePr>
        <p:xfrm>
          <a:off x="2125966" y="142208"/>
          <a:ext cx="10537634" cy="6415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13FC00-B041-AFCF-6C2A-D0C7B55C1382}"/>
              </a:ext>
            </a:extLst>
          </p:cNvPr>
          <p:cNvSpPr txBox="1"/>
          <p:nvPr/>
        </p:nvSpPr>
        <p:spPr>
          <a:xfrm>
            <a:off x="1873986" y="6673241"/>
            <a:ext cx="1104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/>
              <a:t>全１０回。予想的中数が最も多かった生徒が</a:t>
            </a:r>
            <a:r>
              <a:rPr kumimoji="1" lang="en-US" altLang="ja-JP" sz="3600" b="1" dirty="0"/>
              <a:t>Winner</a:t>
            </a:r>
            <a:endParaRPr kumimoji="1" lang="ja-JP" altLang="en-US" sz="3600" b="1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702B5D-AA45-DEA4-0AC3-D4BCDAC04DAA}"/>
              </a:ext>
            </a:extLst>
          </p:cNvPr>
          <p:cNvSpPr txBox="1"/>
          <p:nvPr/>
        </p:nvSpPr>
        <p:spPr>
          <a:xfrm>
            <a:off x="2028365" y="7300608"/>
            <a:ext cx="10887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>
                <a:solidFill>
                  <a:srgbClr val="FF0000"/>
                </a:solidFill>
              </a:rPr>
              <a:t>挑戦した生徒はその回については「予想的中」と見なす</a:t>
            </a:r>
          </a:p>
        </p:txBody>
      </p:sp>
    </p:spTree>
    <p:extLst>
      <p:ext uri="{BB962C8B-B14F-4D97-AF65-F5344CB8AC3E}">
        <p14:creationId xmlns:p14="http://schemas.microsoft.com/office/powerpoint/2010/main" val="17545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8">
            <a:extLst>
              <a:ext uri="{FF2B5EF4-FFF2-40B4-BE49-F238E27FC236}">
                <a16:creationId xmlns:a16="http://schemas.microsoft.com/office/drawing/2014/main" id="{28B44CD7-5A16-6361-672F-B912917AC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208393"/>
              </p:ext>
            </p:extLst>
          </p:nvPr>
        </p:nvGraphicFramePr>
        <p:xfrm>
          <a:off x="875652" y="700764"/>
          <a:ext cx="12651160" cy="634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384">
                  <a:extLst>
                    <a:ext uri="{9D8B030D-6E8A-4147-A177-3AD203B41FA5}">
                      <a16:colId xmlns:a16="http://schemas.microsoft.com/office/drawing/2014/main" val="3445675517"/>
                    </a:ext>
                  </a:extLst>
                </a:gridCol>
                <a:gridCol w="2939194">
                  <a:extLst>
                    <a:ext uri="{9D8B030D-6E8A-4147-A177-3AD203B41FA5}">
                      <a16:colId xmlns:a16="http://schemas.microsoft.com/office/drawing/2014/main" val="2786740989"/>
                    </a:ext>
                  </a:extLst>
                </a:gridCol>
                <a:gridCol w="2939194">
                  <a:extLst>
                    <a:ext uri="{9D8B030D-6E8A-4147-A177-3AD203B41FA5}">
                      <a16:colId xmlns:a16="http://schemas.microsoft.com/office/drawing/2014/main" val="3083895624"/>
                    </a:ext>
                  </a:extLst>
                </a:gridCol>
                <a:gridCol w="2939194">
                  <a:extLst>
                    <a:ext uri="{9D8B030D-6E8A-4147-A177-3AD203B41FA5}">
                      <a16:colId xmlns:a16="http://schemas.microsoft.com/office/drawing/2014/main" val="2605256524"/>
                    </a:ext>
                  </a:extLst>
                </a:gridCol>
                <a:gridCol w="2939194">
                  <a:extLst>
                    <a:ext uri="{9D8B030D-6E8A-4147-A177-3AD203B41FA5}">
                      <a16:colId xmlns:a16="http://schemas.microsoft.com/office/drawing/2014/main" val="977627085"/>
                    </a:ext>
                  </a:extLst>
                </a:gridCol>
              </a:tblGrid>
              <a:tr h="601014"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bg1"/>
                          </a:solidFill>
                        </a:rPr>
                        <a:t>challenger (</a:t>
                      </a:r>
                      <a:r>
                        <a:rPr kumimoji="1" lang="ja-JP" altLang="en-US" sz="1400" b="0">
                          <a:solidFill>
                            <a:schemeClr val="bg1"/>
                          </a:solidFill>
                        </a:rPr>
                        <a:t>挑戦者</a:t>
                      </a:r>
                      <a:r>
                        <a:rPr kumimoji="1" lang="en-US" altLang="ja-JP" sz="1400" b="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kumimoji="1" lang="ja-JP" altLang="en-US" sz="14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bg1"/>
                          </a:solidFill>
                        </a:rPr>
                        <a:t>guess (</a:t>
                      </a:r>
                      <a:r>
                        <a:rPr kumimoji="1" lang="ja-JP" altLang="en-US" sz="1400" b="0">
                          <a:solidFill>
                            <a:schemeClr val="bg1"/>
                          </a:solidFill>
                        </a:rPr>
                        <a:t>予想</a:t>
                      </a:r>
                      <a:r>
                        <a:rPr kumimoji="1" lang="en-US" altLang="ja-JP" sz="1400" b="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bg1"/>
                          </a:solidFill>
                        </a:rPr>
                        <a:t>can/can’t</a:t>
                      </a:r>
                      <a:endParaRPr kumimoji="1" lang="ja-JP" altLang="en-US" sz="14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bg1"/>
                          </a:solidFill>
                        </a:rPr>
                        <a:t>result (</a:t>
                      </a:r>
                      <a:r>
                        <a:rPr kumimoji="1" lang="ja-JP" altLang="en-US" sz="1400" b="0">
                          <a:solidFill>
                            <a:schemeClr val="bg1"/>
                          </a:solidFill>
                        </a:rPr>
                        <a:t>結果</a:t>
                      </a:r>
                      <a:r>
                        <a:rPr kumimoji="1" lang="en-US" altLang="ja-JP" sz="1400" b="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dirty="0">
                          <a:solidFill>
                            <a:schemeClr val="bg1"/>
                          </a:solidFill>
                        </a:rPr>
                        <a:t>can/can’t</a:t>
                      </a:r>
                      <a:endParaRPr kumimoji="1" lang="ja-JP" altLang="en-US" sz="14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bg1"/>
                          </a:solidFill>
                        </a:rPr>
                        <a:t>予想が</a:t>
                      </a:r>
                      <a:endParaRPr kumimoji="1" lang="en-US" altLang="ja-JP" sz="1400" b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400" b="0">
                          <a:solidFill>
                            <a:schemeClr val="bg1"/>
                          </a:solidFill>
                        </a:rPr>
                        <a:t>当たった？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40251"/>
                  </a:ext>
                </a:extLst>
              </a:tr>
              <a:tr h="52231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</a:rPr>
                        <a:t>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Takamatsu</a:t>
                      </a:r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can</a:t>
                      </a:r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can’t</a:t>
                      </a:r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×</a:t>
                      </a:r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822227"/>
                  </a:ext>
                </a:extLst>
              </a:tr>
              <a:tr h="5223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116741"/>
                  </a:ext>
                </a:extLst>
              </a:tr>
              <a:tr h="5223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504153"/>
                  </a:ext>
                </a:extLst>
              </a:tr>
              <a:tr h="5223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74309"/>
                  </a:ext>
                </a:extLst>
              </a:tr>
              <a:tr h="5223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359599"/>
                  </a:ext>
                </a:extLst>
              </a:tr>
              <a:tr h="5223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293172"/>
                  </a:ext>
                </a:extLst>
              </a:tr>
              <a:tr h="5223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815307"/>
                  </a:ext>
                </a:extLst>
              </a:tr>
              <a:tr h="5223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873117"/>
                  </a:ext>
                </a:extLst>
              </a:tr>
              <a:tr h="5223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949455"/>
                  </a:ext>
                </a:extLst>
              </a:tr>
              <a:tr h="5223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638192"/>
                  </a:ext>
                </a:extLst>
              </a:tr>
              <a:tr h="5223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033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248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55A9A6-D299-06B7-CB20-26EDEECDC2E8}"/>
              </a:ext>
            </a:extLst>
          </p:cNvPr>
          <p:cNvSpPr txBox="1"/>
          <p:nvPr/>
        </p:nvSpPr>
        <p:spPr>
          <a:xfrm>
            <a:off x="514104" y="390583"/>
            <a:ext cx="3251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① can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DEF956-852B-3429-758A-4A3FDFB431F5}"/>
              </a:ext>
            </a:extLst>
          </p:cNvPr>
          <p:cNvSpPr txBox="1"/>
          <p:nvPr/>
        </p:nvSpPr>
        <p:spPr>
          <a:xfrm>
            <a:off x="1999794" y="1046319"/>
            <a:ext cx="12100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Ken </a:t>
            </a:r>
            <a:r>
              <a:rPr lang="en-US" altLang="ja-JP" sz="4400" u="sng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(     ) play</a:t>
            </a:r>
            <a:r>
              <a:rPr lang="en-US" altLang="ja-JP" sz="4400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 </a:t>
            </a:r>
            <a:r>
              <a:rPr lang="en-US" altLang="ja-JP" sz="4400" i="1" dirty="0" err="1">
                <a:latin typeface="Comic Sans MS" panose="030F0902030302020204" pitchFamily="66" charset="0"/>
                <a:ea typeface="Cooper Black" charset="0"/>
                <a:cs typeface="Cooper Black" charset="0"/>
              </a:rPr>
              <a:t>kendama</a:t>
            </a:r>
            <a:r>
              <a:rPr lang="en-US" altLang="ja-JP" sz="4400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.</a:t>
            </a:r>
            <a:endParaRPr kumimoji="1" lang="ja-JP" altLang="en-US" sz="4400" dirty="0">
              <a:latin typeface="Comic Sans MS" panose="030F0902030302020204" pitchFamily="66" charset="0"/>
              <a:ea typeface="Cooper Black" charset="0"/>
              <a:cs typeface="Cooper Black" charset="0"/>
            </a:endParaRPr>
          </a:p>
        </p:txBody>
      </p: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EEDACBC-ACB6-CAE9-CC84-9A6CB82CC2C3}"/>
              </a:ext>
            </a:extLst>
          </p:cNvPr>
          <p:cNvSpPr/>
          <p:nvPr/>
        </p:nvSpPr>
        <p:spPr>
          <a:xfrm>
            <a:off x="5361012" y="1886306"/>
            <a:ext cx="3046717" cy="769442"/>
          </a:xfrm>
          <a:prstGeom prst="wedgeEllipseCallout">
            <a:avLst>
              <a:gd name="adj1" fmla="val -66272"/>
              <a:gd name="adj2" fmla="val -577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</a:rPr>
              <a:t>動詞は</a:t>
            </a:r>
            <a:r>
              <a:rPr kumimoji="1" lang="en-US" altLang="ja-JP" sz="2000" dirty="0">
                <a:solidFill>
                  <a:schemeClr val="tx1"/>
                </a:solidFill>
              </a:rPr>
              <a:t>(               )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96573A-0D4F-95E7-5FE0-196F2AFB410B}"/>
              </a:ext>
            </a:extLst>
          </p:cNvPr>
          <p:cNvSpPr txBox="1"/>
          <p:nvPr/>
        </p:nvSpPr>
        <p:spPr>
          <a:xfrm>
            <a:off x="337454" y="2785028"/>
            <a:ext cx="3251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② can</a:t>
            </a:r>
            <a:r>
              <a:rPr lang="ja-JP" altLang="en-US" sz="3200"/>
              <a:t>の疑問文</a:t>
            </a:r>
            <a:r>
              <a:rPr lang="en-US" altLang="ja-JP" sz="3200" dirty="0"/>
              <a:t> 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4D2331F-8BEB-C987-247D-55F6D055AEED}"/>
              </a:ext>
            </a:extLst>
          </p:cNvPr>
          <p:cNvSpPr txBox="1"/>
          <p:nvPr/>
        </p:nvSpPr>
        <p:spPr>
          <a:xfrm>
            <a:off x="629654" y="3596468"/>
            <a:ext cx="12658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(     ) Ken </a:t>
            </a:r>
            <a:r>
              <a:rPr lang="en-US" altLang="ja-JP" sz="4400" dirty="0">
                <a:solidFill>
                  <a:schemeClr val="bg1"/>
                </a:solidFill>
                <a:latin typeface="Comic Sans MS" panose="030F0902030302020204" pitchFamily="66" charset="0"/>
                <a:ea typeface="Cooper Black" charset="0"/>
                <a:cs typeface="Cooper Black" charset="0"/>
              </a:rPr>
              <a:t>(     )</a:t>
            </a:r>
            <a:r>
              <a:rPr lang="en-US" altLang="ja-JP" sz="4400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 play </a:t>
            </a:r>
            <a:r>
              <a:rPr lang="en-US" altLang="ja-JP" sz="4400" i="1" dirty="0" err="1">
                <a:latin typeface="Comic Sans MS" panose="030F0902030302020204" pitchFamily="66" charset="0"/>
                <a:ea typeface="Cooper Black" charset="0"/>
                <a:cs typeface="Cooper Black" charset="0"/>
              </a:rPr>
              <a:t>kendama</a:t>
            </a:r>
            <a:r>
              <a:rPr lang="en-US" altLang="ja-JP" sz="4400" i="1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?</a:t>
            </a:r>
            <a:endParaRPr kumimoji="1" lang="ja-JP" altLang="en-US" sz="4400" dirty="0">
              <a:latin typeface="Comic Sans MS" panose="030F0902030302020204" pitchFamily="66" charset="0"/>
              <a:ea typeface="Cooper Black" charset="0"/>
              <a:cs typeface="Cooper Black" charset="0"/>
            </a:endParaRPr>
          </a:p>
        </p:txBody>
      </p:sp>
      <p:sp>
        <p:nvSpPr>
          <p:cNvPr id="10" name="右矢印 53">
            <a:extLst>
              <a:ext uri="{FF2B5EF4-FFF2-40B4-BE49-F238E27FC236}">
                <a16:creationId xmlns:a16="http://schemas.microsoft.com/office/drawing/2014/main" id="{1CB99E02-1BC2-F31B-099F-220C2980C205}"/>
              </a:ext>
            </a:extLst>
          </p:cNvPr>
          <p:cNvSpPr/>
          <p:nvPr/>
        </p:nvSpPr>
        <p:spPr>
          <a:xfrm>
            <a:off x="3453736" y="4979063"/>
            <a:ext cx="343568" cy="3275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E75AB8-7BCC-AF8A-D0F8-ED9396B4943F}"/>
              </a:ext>
            </a:extLst>
          </p:cNvPr>
          <p:cNvSpPr txBox="1"/>
          <p:nvPr/>
        </p:nvSpPr>
        <p:spPr>
          <a:xfrm>
            <a:off x="3945009" y="4766161"/>
            <a:ext cx="12246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Yes, he </a:t>
            </a:r>
            <a:r>
              <a:rPr lang="en-US" altLang="ja-JP" sz="4400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(     )</a:t>
            </a:r>
            <a:r>
              <a:rPr kumimoji="1" lang="en-US" altLang="ja-JP" sz="4400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. </a:t>
            </a:r>
            <a:r>
              <a:rPr lang="en-US" altLang="ja-JP" sz="4400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/ </a:t>
            </a:r>
            <a:r>
              <a:rPr kumimoji="1" lang="en-US" altLang="ja-JP" sz="4400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No, he (        )</a:t>
            </a:r>
            <a:endParaRPr kumimoji="1" lang="ja-JP" altLang="en-US" sz="4400" dirty="0">
              <a:latin typeface="Comic Sans MS" panose="030F0902030302020204" pitchFamily="66" charset="0"/>
              <a:ea typeface="Cooper Black" charset="0"/>
              <a:cs typeface="Cooper Black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6216721-E916-BAB0-703E-E3BBB17B86F5}"/>
              </a:ext>
            </a:extLst>
          </p:cNvPr>
          <p:cNvSpPr txBox="1"/>
          <p:nvPr/>
        </p:nvSpPr>
        <p:spPr>
          <a:xfrm>
            <a:off x="374067" y="5738493"/>
            <a:ext cx="3251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③ can</a:t>
            </a:r>
            <a:r>
              <a:rPr lang="ja-JP" altLang="en-US" sz="3200"/>
              <a:t>の否定文</a:t>
            </a:r>
            <a:r>
              <a:rPr lang="en-US" altLang="ja-JP" sz="3200" dirty="0"/>
              <a:t> 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C65DFAE-CACB-D252-347D-B8B9FBC35DA5}"/>
              </a:ext>
            </a:extLst>
          </p:cNvPr>
          <p:cNvSpPr txBox="1"/>
          <p:nvPr/>
        </p:nvSpPr>
        <p:spPr>
          <a:xfrm>
            <a:off x="3092333" y="1817257"/>
            <a:ext cx="134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/>
              <a:t>することができる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A7A7C1-430E-D26C-6195-F2975799D76D}"/>
              </a:ext>
            </a:extLst>
          </p:cNvPr>
          <p:cNvSpPr txBox="1"/>
          <p:nvPr/>
        </p:nvSpPr>
        <p:spPr>
          <a:xfrm>
            <a:off x="2139830" y="6452548"/>
            <a:ext cx="12100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Ken (     ) play </a:t>
            </a:r>
            <a:r>
              <a:rPr lang="en-US" altLang="ja-JP" sz="4400" i="1" dirty="0" err="1">
                <a:latin typeface="Comic Sans MS" panose="030F0902030302020204" pitchFamily="66" charset="0"/>
                <a:ea typeface="Cooper Black" charset="0"/>
                <a:cs typeface="Cooper Black" charset="0"/>
              </a:rPr>
              <a:t>kendama</a:t>
            </a:r>
            <a:r>
              <a:rPr lang="en-US" altLang="ja-JP" sz="4400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.</a:t>
            </a:r>
            <a:endParaRPr kumimoji="1" lang="ja-JP" altLang="en-US" sz="4400" dirty="0">
              <a:latin typeface="Comic Sans MS" panose="030F0902030302020204" pitchFamily="66" charset="0"/>
              <a:ea typeface="Cooper Black" charset="0"/>
              <a:cs typeface="Cooper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45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</TotalTime>
  <Words>178</Words>
  <Application>Microsoft Macintosh PowerPoint</Application>
  <PresentationFormat>ユーザー設定</PresentationFormat>
  <Paragraphs>44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テーマ</vt:lpstr>
      <vt:lpstr>Can you play kendama?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nandoku-kanji</dc:title>
  <dc:creator>高松_t13276</dc:creator>
  <cp:lastModifiedBy>Tomohisa Takamatsu</cp:lastModifiedBy>
  <cp:revision>17</cp:revision>
  <dcterms:created xsi:type="dcterms:W3CDTF">2021-11-03T20:54:47Z</dcterms:created>
  <dcterms:modified xsi:type="dcterms:W3CDTF">2024-11-19T03:54:55Z</dcterms:modified>
</cp:coreProperties>
</file>