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40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/>
    <p:restoredTop sz="95545"/>
  </p:normalViewPr>
  <p:slideViewPr>
    <p:cSldViewPr snapToGrid="0" snapToObjects="1">
      <p:cViewPr varScale="1">
        <p:scale>
          <a:sx n="89" d="100"/>
          <a:sy n="89" d="100"/>
        </p:scale>
        <p:origin x="4080" y="168"/>
      </p:cViewPr>
      <p:guideLst>
        <p:guide orient="horz" pos="3143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E3548-FE95-C446-9AE2-545E286E8860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D9E03-158D-C742-81F2-365397B0D9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12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97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41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66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86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42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39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37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6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8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96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7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E805-AD67-8A49-9FD2-C1B778C01ECF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C3CE-42B0-5B4A-A1A3-4F935AA407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58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5612" y="39349"/>
            <a:ext cx="329628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Scenes Program 4</a:t>
            </a:r>
          </a:p>
          <a:p>
            <a:pPr algn="ctr"/>
            <a:r>
              <a:rPr lang="en-US" altLang="ja-JP" sz="32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(</a:t>
            </a:r>
            <a:r>
              <a:rPr lang="ja-JP" altLang="en-US" sz="32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教科書 </a:t>
            </a:r>
            <a:r>
              <a:rPr lang="en-US" altLang="ja-JP" sz="3200" b="1" i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P50,127)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330700" y="297586"/>
            <a:ext cx="2327649" cy="6784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30700" y="327188"/>
            <a:ext cx="4628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class</a:t>
            </a:r>
            <a:endParaRPr kumimoji="1" lang="ja-JP" altLang="en-US" sz="9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25111" y="316636"/>
            <a:ext cx="4628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no</a:t>
            </a:r>
            <a:endParaRPr kumimoji="1" lang="ja-JP" altLang="en-US" sz="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27899" y="646320"/>
            <a:ext cx="4628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name</a:t>
            </a:r>
            <a:endParaRPr kumimoji="1" lang="ja-JP" altLang="en-US" sz="9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5C7178-75BD-144B-A5F7-342FACF8FA0E}"/>
              </a:ext>
            </a:extLst>
          </p:cNvPr>
          <p:cNvSpPr txBox="1"/>
          <p:nvPr/>
        </p:nvSpPr>
        <p:spPr>
          <a:xfrm>
            <a:off x="5724525" y="-10191"/>
            <a:ext cx="1867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Comic Sans MS" panose="030F0902030302020204" pitchFamily="66" charset="0"/>
              </a:rPr>
              <a:t>2</a:t>
            </a:r>
            <a:r>
              <a:rPr kumimoji="1" lang="en-US" altLang="ja-JP" sz="1400" baseline="30000" dirty="0">
                <a:latin typeface="Comic Sans MS" panose="030F0902030302020204" pitchFamily="66" charset="0"/>
              </a:rPr>
              <a:t>nd</a:t>
            </a:r>
            <a:r>
              <a:rPr kumimoji="1" lang="en-US" altLang="ja-JP" sz="1400" dirty="0">
                <a:latin typeface="Comic Sans MS" panose="030F0902030302020204" pitchFamily="66" charset="0"/>
              </a:rPr>
              <a:t> graders</a:t>
            </a:r>
            <a:endParaRPr kumimoji="1" lang="ja-JP" altLang="en-US" sz="1400">
              <a:latin typeface="Comic Sans MS" panose="030F0902030302020204" pitchFamily="66" charset="0"/>
            </a:endParaRPr>
          </a:p>
        </p:txBody>
      </p:sp>
      <p:graphicFrame>
        <p:nvGraphicFramePr>
          <p:cNvPr id="16" name="表 16">
            <a:extLst>
              <a:ext uri="{FF2B5EF4-FFF2-40B4-BE49-F238E27FC236}">
                <a16:creationId xmlns:a16="http://schemas.microsoft.com/office/drawing/2014/main" id="{830EC6D4-DA42-8349-A00F-A232622127CC}"/>
              </a:ext>
            </a:extLst>
          </p:cNvPr>
          <p:cNvGraphicFramePr>
            <a:graphicFrameLocks noGrp="1"/>
          </p:cNvGraphicFramePr>
          <p:nvPr/>
        </p:nvGraphicFramePr>
        <p:xfrm>
          <a:off x="5192518" y="1147047"/>
          <a:ext cx="1421642" cy="815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8202">
                  <a:extLst>
                    <a:ext uri="{9D8B030D-6E8A-4147-A177-3AD203B41FA5}">
                      <a16:colId xmlns:a16="http://schemas.microsoft.com/office/drawing/2014/main" val="944226399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202492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Date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/>
                        <a:t>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018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028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 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18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18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40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2310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351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94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91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48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063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4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395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8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0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061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159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273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/</a:t>
                      </a:r>
                      <a:endParaRPr kumimoji="1" lang="ja-JP" altLang="en-US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833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BEST</a:t>
                      </a:r>
                      <a:endParaRPr kumimoji="1" lang="ja-JP" altLang="en-US" sz="100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回　</a:t>
                      </a:r>
                      <a:r>
                        <a:rPr kumimoji="1" lang="en-US" altLang="ja-JP" sz="800" dirty="0"/>
                        <a:t> </a:t>
                      </a:r>
                      <a:r>
                        <a:rPr kumimoji="1" lang="ja-JP" altLang="en-US" sz="800"/>
                        <a:t>　</a:t>
                      </a:r>
                      <a:r>
                        <a:rPr kumimoji="1" lang="en-US" altLang="ja-JP" sz="800" dirty="0"/>
                        <a:t>   </a:t>
                      </a:r>
                      <a:r>
                        <a:rPr kumimoji="1" lang="ja-JP" altLang="en-US" sz="800"/>
                        <a:t>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680647"/>
                  </a:ext>
                </a:extLst>
              </a:tr>
            </a:tbl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4EE093BB-2221-483C-A0CE-11757F9E8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76" y="1064304"/>
            <a:ext cx="4917749" cy="280260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A576CC2-E873-486E-A511-F84A4B237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670" y="3967913"/>
            <a:ext cx="4788209" cy="273312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8DF0B9E-4D4A-4A82-8834-A1F14EDFDC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" y="6795127"/>
            <a:ext cx="4775830" cy="287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1112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66856</TotalTime>
  <Words>98</Words>
  <Application>Microsoft Macintosh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</vt:lpstr>
      <vt:lpstr>Arial</vt:lpstr>
      <vt:lpstr>Calibri</vt:lpstr>
      <vt:lpstr>Calibri Light</vt:lpstr>
      <vt:lpstr>Comic Sans MS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Tomohisa Takamatsu</dc:creator>
  <cp:lastModifiedBy>Tomohisa Takamatsu</cp:lastModifiedBy>
  <cp:revision>769</cp:revision>
  <cp:lastPrinted>2020-07-01T21:13:09Z</cp:lastPrinted>
  <dcterms:created xsi:type="dcterms:W3CDTF">2016-05-26T02:08:47Z</dcterms:created>
  <dcterms:modified xsi:type="dcterms:W3CDTF">2024-10-17T00:46:35Z</dcterms:modified>
</cp:coreProperties>
</file>