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45" r:id="rId2"/>
  </p:sldIdLst>
  <p:sldSz cx="6858000" cy="9906000" type="A4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4"/>
    <p:restoredTop sz="95713"/>
  </p:normalViewPr>
  <p:slideViewPr>
    <p:cSldViewPr snapToGrid="0" snapToObjects="1">
      <p:cViewPr>
        <p:scale>
          <a:sx n="109" d="100"/>
          <a:sy n="109" d="100"/>
        </p:scale>
        <p:origin x="4104" y="40"/>
      </p:cViewPr>
      <p:guideLst>
        <p:guide orient="horz" pos="3143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6T00:27:37.735"/>
    </inkml:context>
    <inkml:brush xml:id="br0">
      <inkml:brushProperty name="width" value="0.35" units="cm"/>
      <inkml:brushProperty name="height" value="0.35" units="cm"/>
      <inkml:brushProperty name="color" value="#BDEFD6"/>
    </inkml:brush>
  </inkml:definitions>
  <inkml:trace contextRef="#ctx0" brushRef="#br0">214 149 24575,'-20'12'0,"5"-1"0,9-11 0,3 5 0,-8 1 0,6 1 0,-5-1 0,5 0 0,-2-5 0,-7 5 0,6-5 0,-3 2 0,2-3 0,1 0 0,-4-2 0,4-1 0,0-3 0,1-3 0,1 4 0,1-8 0,0 9 0,1-4 0,-3-3 0,3 6 0,-1-6 0,2 3 0,-2 2 0,2-4 0,3 1 0,3 0 0,6 1 0,-6 2 0,6-1 0,-3 1 0,2 2 0,0-5 0,-1 7 0,1-7 0,2 5 0,-1-1 0,2 1 0,-5-2 0,1 2 0,4 0 0,-4-2 0,3 6 0,-1-4 0,0 4 0,0-2 0,1 1 0,-1-2 0,-1 3 0,4 4 0,-5-4 0,3 4 0,-1-1 0,-2-2 0,5 8 0,-5-8 0,1 5 0,1-3 0,-2 0 0,2 3 0,-3 0 0,1 4 0,-1-5 0,2 7 0,-2-7 0,-2 4 0,2 0 0,-3-2 0,0 5 0,0-5 0,0 3 0,-2 0 0,2-2 0,-3 1 0,3 1 0,-2-2 0,2 3 0,-3-2 0,0 1 0,0 2 0,0-5 0,0 4 0,0-1 0,0 0 0,0 1 0,0-4 0,0 4 0,-2-1 0,-2-3 0,-2 2 0,-6-5 0,3 0 0,-3 3 0,4-6 0,1 5 0,-4-5 0,3 5 0,-2-5 0,0 5 0,2-5 0,-2 1 0,1-2 0,0 0 0,-1 3 0,1-2 0,0 5 0,33-8 0,-19 3 0,27-4 0,-25 0 0,0 2 0,3-5 0,-2 5 0,1-8 0,-2 4 0,0-4 0,0 5 0,1-3 0,-1 3 0,-1-2 0,3 0 0,-2-1 0,2 1 0,-6-1 0,3-1 0,-3 0 0,2 1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6T00:27:53.510"/>
    </inkml:context>
    <inkml:brush xml:id="br0">
      <inkml:brushProperty name="width" value="0.35" units="cm"/>
      <inkml:brushProperty name="height" value="0.35" units="cm"/>
      <inkml:brushProperty name="color" value="#F3E6CA"/>
    </inkml:brush>
  </inkml:definitions>
  <inkml:trace contextRef="#ctx0" brushRef="#br0">363 221 24575,'-29'10'0,"4"-3"0,9-4 0,6-2 0,-6 2 0,9-3 0,0 0 0,-5 0 0,4 0 0,-4 4 0,4-4 0,-5 4 0,5-4 0,-5 0 0,5 3 0,-5-2 0,5 2 0,-5-3 0,4 0 0,3 2 0,-6-1 0,4 1 0,-2-2 0,-1 0 0,3-3 0,-4 2 0,5-6 0,0 3 0,-1-3 0,2 0 0,-2 0 0,5-2 0,-6 5 0,8-8 0,-8 9 0,9-9 0,-3 2 0,3-1 0,0 1 0,0 0 0,0-3 0,0 1 0,0 0 0,0 5 0,3-2 0,4 1 0,-3-1 0,8 2 0,-1-1 0,7-1 0,-4 0 0,-1 4 0,-6-2 0,0 7 0,4-7 0,-4 6 0,5-2 0,-2 3 0,0 0 0,0-3 0,-3 2 0,6-2 0,2 3 0,5 0 0,-6 0 0,-1-3 0,-6 2 0,0-3 0,4 4 0,-3-3 0,2 2 0,1-2 0,-4 3 0,4 0 0,-2 0 0,-1 0 0,3 0 0,-1 0 0,-3 0 0,6 0 0,-6 0 0,9 0 0,-9 0 0,6 0 0,-4 0 0,-2 0 0,6 0 0,-5 0 0,2 0 0,0 0 0,-2 0 0,5 0 0,1 0 0,-2 0 0,0 0 0,-4 0 0,-1 3 0,3-2 0,-2 2 0,3 1 0,-1 0 0,-3 0 0,4-1 0,-4 0 0,4-2 0,-4 5 0,2-6 0,1 3 0,-2-3 0,2 0 0,-1 0 0,-1 3 0,3 2 0,-3-1 0,0 5 0,1-6 0,-2 1 0,2 3 0,-3-3 0,2 1 0,2-3 0,-1-2 0,1 3 0,0-2 0,-3 6 0,2-4 0,-1 1 0,0-1 0,-2 7 0,-2-5 0,-4 9 0,0-3 0,0-3 0,0 2 0,-2 0 0,1-3 0,-8 3 0,7-3 0,-13 1 0,9 0 0,-7 0 0,0 1 0,5-2 0,-5 2 0,5-5 0,1 2 0,0-2 0,1 4 0,-3-1 0,5 0 0,-9 0 0,8 0 0,-4-3 0,-1 2 0,4-6 0,-5 4 0,3-2 0,-1-2 0,1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972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2" y="0"/>
            <a:ext cx="2918621" cy="494972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>
              <a:defRPr sz="1200"/>
            </a:lvl1pPr>
          </a:lstStyle>
          <a:p>
            <a:fld id="{B48E3548-FE95-C446-9AE2-545E286E8860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3488"/>
            <a:ext cx="23066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3" tIns="45331" rIns="90663" bIns="4533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749524"/>
            <a:ext cx="5387982" cy="3885687"/>
          </a:xfrm>
          <a:prstGeom prst="rect">
            <a:avLst/>
          </a:prstGeom>
        </p:spPr>
        <p:txBody>
          <a:bodyPr vert="horz" lIns="90663" tIns="45331" rIns="90663" bIns="4533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4517"/>
            <a:ext cx="2918621" cy="494972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2" y="9374517"/>
            <a:ext cx="2918621" cy="494972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>
              <a:defRPr sz="1200"/>
            </a:lvl1pPr>
          </a:lstStyle>
          <a:p>
            <a:fld id="{169D9E03-158D-C742-81F2-365397B0D9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12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97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41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66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86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42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39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37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96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96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17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3E805-AD67-8A49-9FD2-C1B778C01EC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5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330700" y="193411"/>
            <a:ext cx="2327649" cy="6784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30700" y="223013"/>
            <a:ext cx="462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class</a:t>
            </a:r>
            <a:endParaRPr kumimoji="1" lang="ja-JP" altLang="en-US" sz="9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25111" y="212461"/>
            <a:ext cx="462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no</a:t>
            </a:r>
            <a:endParaRPr kumimoji="1" lang="ja-JP" altLang="en-US" sz="9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27899" y="542145"/>
            <a:ext cx="462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name</a:t>
            </a:r>
            <a:endParaRPr kumimoji="1" lang="ja-JP" altLang="en-US" sz="9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1089" y="6349126"/>
            <a:ext cx="5995153" cy="304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(        )</a:t>
            </a:r>
            <a:r>
              <a:rPr kumimoji="1"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 (        )</a:t>
            </a:r>
            <a:r>
              <a:rPr kumimoji="1" lang="en-US" altLang="ja-JP" sz="1400" dirty="0">
                <a:latin typeface="Comic Sans MS" charset="0"/>
                <a:ea typeface="Comic Sans MS" charset="0"/>
                <a:cs typeface="Comic Sans MS" charset="0"/>
              </a:rPr>
              <a:t>   three apple tree</a:t>
            </a:r>
            <a:r>
              <a:rPr kumimoji="1" lang="en-US" altLang="ja-JP" sz="1400" u="sng" dirty="0"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kumimoji="1" lang="en-US" altLang="ja-JP" sz="1400" dirty="0">
                <a:latin typeface="Comic Sans MS" charset="0"/>
                <a:ea typeface="Comic Sans MS" charset="0"/>
                <a:cs typeface="Comic Sans MS" charset="0"/>
              </a:rPr>
              <a:t> by the river.</a:t>
            </a: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(        )  (        )</a:t>
            </a:r>
            <a:r>
              <a:rPr lang="en-US" altLang="ja-JP" sz="1400" dirty="0">
                <a:latin typeface="Comic Sans MS" charset="0"/>
                <a:ea typeface="Comic Sans MS" charset="0"/>
                <a:cs typeface="Comic Sans MS" charset="0"/>
              </a:rPr>
              <a:t>   is apple in the river.</a:t>
            </a: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(        )</a:t>
            </a:r>
            <a:r>
              <a:rPr kumimoji="1"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 (        )</a:t>
            </a:r>
            <a:r>
              <a:rPr kumimoji="1"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(        )</a:t>
            </a:r>
            <a:r>
              <a:rPr kumimoji="1" lang="en-US" altLang="ja-JP" sz="1400" dirty="0">
                <a:latin typeface="Comic Sans MS" charset="0"/>
                <a:ea typeface="Comic Sans MS" charset="0"/>
                <a:cs typeface="Comic Sans MS" charset="0"/>
              </a:rPr>
              <a:t> big house on the right side of the river.</a:t>
            </a: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(        )  (        )</a:t>
            </a:r>
            <a:r>
              <a:rPr lang="en-US" altLang="ja-JP" sz="1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(        )</a:t>
            </a:r>
            <a:r>
              <a:rPr lang="en-US" altLang="ja-JP" sz="1400" dirty="0">
                <a:latin typeface="Comic Sans MS" charset="0"/>
                <a:ea typeface="Comic Sans MS" charset="0"/>
                <a:cs typeface="Comic Sans MS" charset="0"/>
              </a:rPr>
              <a:t> cat</a:t>
            </a:r>
            <a:r>
              <a:rPr lang="en-US" altLang="ja-JP" sz="1400" u="sng" dirty="0"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altLang="ja-JP" sz="1400" dirty="0">
                <a:latin typeface="Comic Sans MS" charset="0"/>
                <a:ea typeface="Comic Sans MS" charset="0"/>
                <a:cs typeface="Comic Sans MS" charset="0"/>
              </a:rPr>
              <a:t> on the right side of the river.</a:t>
            </a: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(        )  (        )</a:t>
            </a:r>
            <a:r>
              <a:rPr lang="en-US" altLang="ja-JP" sz="1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(        )</a:t>
            </a:r>
            <a:r>
              <a:rPr lang="en-US" altLang="ja-JP" sz="1400" dirty="0">
                <a:latin typeface="Comic Sans MS" charset="0"/>
                <a:ea typeface="Comic Sans MS" charset="0"/>
                <a:cs typeface="Comic Sans MS" charset="0"/>
              </a:rPr>
              <a:t> cat on the left side of the river.</a:t>
            </a: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latin typeface="Comic Sans MS" charset="0"/>
                <a:ea typeface="Comic Sans MS" charset="0"/>
                <a:cs typeface="Comic Sans MS" charset="0"/>
              </a:rPr>
              <a:t>(        )  (        )</a:t>
            </a:r>
            <a:r>
              <a:rPr lang="en-US" altLang="ja-JP" sz="1400" dirty="0">
                <a:latin typeface="Comic Sans MS" charset="0"/>
                <a:ea typeface="Comic Sans MS" charset="0"/>
                <a:cs typeface="Comic Sans MS" charset="0"/>
              </a:rPr>
              <a:t>   eight clouds in the sky.</a:t>
            </a:r>
            <a:br>
              <a:rPr kumimoji="1" lang="en-US" altLang="ja-JP" sz="14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kumimoji="1" lang="en-US" altLang="ja-JP" sz="1400" dirty="0">
                <a:latin typeface="Comic Sans MS" charset="0"/>
                <a:ea typeface="Comic Sans MS" charset="0"/>
                <a:cs typeface="Comic Sans MS" charset="0"/>
              </a:rPr>
              <a:t>Tokyo Tower (        ) (        ) the two mountains.</a:t>
            </a:r>
            <a:endParaRPr kumimoji="1" lang="ja-JP" altLang="en-US" sz="1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5A5B74-368F-AF4B-969A-D852B8F53F08}"/>
              </a:ext>
            </a:extLst>
          </p:cNvPr>
          <p:cNvSpPr txBox="1"/>
          <p:nvPr/>
        </p:nvSpPr>
        <p:spPr>
          <a:xfrm>
            <a:off x="197224" y="195896"/>
            <a:ext cx="25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/>
              <a:t>there is / are ~ 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CCAE4649-60B7-B149-9E7E-67D34BAB50FF}"/>
              </a:ext>
            </a:extLst>
          </p:cNvPr>
          <p:cNvSpPr/>
          <p:nvPr/>
        </p:nvSpPr>
        <p:spPr>
          <a:xfrm>
            <a:off x="197224" y="4291758"/>
            <a:ext cx="6436658" cy="1682322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BA760AD-766E-5647-A491-431F8730EB0E}"/>
              </a:ext>
            </a:extLst>
          </p:cNvPr>
          <p:cNvSpPr txBox="1"/>
          <p:nvPr/>
        </p:nvSpPr>
        <p:spPr>
          <a:xfrm>
            <a:off x="471089" y="4456024"/>
            <a:ext cx="56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(       )  (       )</a:t>
            </a:r>
            <a:r>
              <a:rPr lang="en-US" altLang="ja-JP" sz="20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  two mountain</a:t>
            </a:r>
            <a:r>
              <a:rPr lang="en-US" altLang="ja-JP" sz="2000" u="sng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s</a:t>
            </a:r>
            <a:r>
              <a:rPr lang="en-US" altLang="ja-JP" sz="20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. </a:t>
            </a:r>
            <a:endParaRPr kumimoji="1" lang="ja-JP" altLang="en-US" sz="2000" dirty="0">
              <a:latin typeface="Comic Sans MS" panose="030F0902030302020204" pitchFamily="66" charset="0"/>
              <a:ea typeface="Cooper Black" charset="0"/>
              <a:cs typeface="Cooper Black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EA8EFA-DBA7-C745-BBC1-E442753F8AC9}"/>
              </a:ext>
            </a:extLst>
          </p:cNvPr>
          <p:cNvSpPr txBox="1"/>
          <p:nvPr/>
        </p:nvSpPr>
        <p:spPr>
          <a:xfrm>
            <a:off x="455849" y="4974184"/>
            <a:ext cx="601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(       )  (       )</a:t>
            </a:r>
            <a:r>
              <a:rPr lang="en-US" altLang="ja-JP" sz="20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  </a:t>
            </a:r>
            <a:r>
              <a:rPr lang="en-US" altLang="ja-JP" sz="2000" u="sng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a</a:t>
            </a:r>
            <a:r>
              <a:rPr lang="en-US" altLang="ja-JP" sz="20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 river between the two mountains. </a:t>
            </a:r>
            <a:endParaRPr kumimoji="1" lang="ja-JP" altLang="en-US" sz="2000" dirty="0">
              <a:latin typeface="Comic Sans MS" panose="030F0902030302020204" pitchFamily="66" charset="0"/>
              <a:ea typeface="Cooper Black" charset="0"/>
              <a:cs typeface="Cooper Black" charset="0"/>
            </a:endParaRPr>
          </a:p>
        </p:txBody>
      </p:sp>
      <p:sp>
        <p:nvSpPr>
          <p:cNvPr id="18" name="角丸四角形吹き出し 17">
            <a:extLst>
              <a:ext uri="{FF2B5EF4-FFF2-40B4-BE49-F238E27FC236}">
                <a16:creationId xmlns:a16="http://schemas.microsoft.com/office/drawing/2014/main" id="{36EC091E-0E52-AB42-9AF2-03DA8E08E59A}"/>
              </a:ext>
            </a:extLst>
          </p:cNvPr>
          <p:cNvSpPr/>
          <p:nvPr/>
        </p:nvSpPr>
        <p:spPr>
          <a:xfrm>
            <a:off x="2968175" y="5541934"/>
            <a:ext cx="2597527" cy="587515"/>
          </a:xfrm>
          <a:prstGeom prst="wedgeRoundRectCallout">
            <a:avLst>
              <a:gd name="adj1" fmla="val -53869"/>
              <a:gd name="adj2" fmla="val 313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100" dirty="0"/>
              <a:t>There is / are 〜</a:t>
            </a:r>
            <a:r>
              <a:rPr kumimoji="1" lang="ja-JP" altLang="en-US" sz="1100"/>
              <a:t>の後に</a:t>
            </a:r>
            <a:endParaRPr kumimoji="1" lang="en-US" altLang="ja-JP" sz="1100" dirty="0"/>
          </a:p>
          <a:p>
            <a:pPr algn="ctr">
              <a:lnSpc>
                <a:spcPct val="150000"/>
              </a:lnSpc>
            </a:pPr>
            <a:r>
              <a:rPr kumimoji="1" lang="ja-JP" altLang="en-US" sz="1100"/>
              <a:t>固有名詞は置くことができないんだよ。</a:t>
            </a:r>
          </a:p>
        </p:txBody>
      </p:sp>
      <p:pic>
        <p:nvPicPr>
          <p:cNvPr id="5" name="図 4" descr="正方形&#10;&#10;低い精度で自動的に生成された説明">
            <a:extLst>
              <a:ext uri="{FF2B5EF4-FFF2-40B4-BE49-F238E27FC236}">
                <a16:creationId xmlns:a16="http://schemas.microsoft.com/office/drawing/2014/main" id="{8F8F5971-5EF8-B94E-87B9-B657214D6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938" b="54270" l="26070" r="55749">
                        <a14:foregroundMark x1="41355" y1="20799" x2="41355" y2="20799"/>
                        <a14:foregroundMark x1="42647" y1="19938" x2="42647" y2="19938"/>
                        <a14:foregroundMark x1="36898" y1="34022" x2="36898" y2="34022"/>
                        <a14:foregroundMark x1="37790" y1="34711" x2="37790" y2="34711"/>
                        <a14:foregroundMark x1="37344" y1="35055" x2="37344" y2="35055"/>
                        <a14:foregroundMark x1="45544" y1="34711" x2="45544" y2="34711"/>
                        <a14:foregroundMark x1="46658" y1="35572" x2="46658" y2="35572"/>
                        <a14:foregroundMark x1="44875" y1="35916" x2="44875" y2="35916"/>
                        <a14:foregroundMark x1="44430" y1="34366" x2="44430" y2="34366"/>
                        <a14:foregroundMark x1="45098" y1="32817" x2="45098" y2="32817"/>
                        <a14:foregroundMark x1="46212" y1="34194" x2="46212" y2="34194"/>
                        <a14:foregroundMark x1="36230" y1="34711" x2="36230" y2="34711"/>
                        <a14:foregroundMark x1="33779" y1="34883" x2="33779" y2="34883"/>
                        <a14:foregroundMark x1="33556" y1="34539" x2="33556" y2="34539"/>
                        <a14:foregroundMark x1="34670" y1="35916" x2="34670" y2="35916"/>
                        <a14:foregroundMark x1="33556" y1="34539" x2="33556" y2="34539"/>
                        <a14:foregroundMark x1="33556" y1="35227" x2="33556" y2="35227"/>
                        <a14:foregroundMark x1="38012" y1="35572" x2="38012" y2="35572"/>
                        <a14:foregroundMark x1="29100" y1="38326" x2="29100" y2="38326"/>
                        <a14:foregroundMark x1="35561" y1="49828" x2="35561" y2="49828"/>
                        <a14:foregroundMark x1="34670" y1="50689" x2="34670" y2="50689"/>
                        <a14:foregroundMark x1="43761" y1="24587" x2="43761" y2="24587"/>
                        <a14:foregroundMark x1="43984" y1="24070" x2="43984" y2="24070"/>
                        <a14:foregroundMark x1="43761" y1="24759" x2="43761" y2="24759"/>
                        <a14:foregroundMark x1="53342" y1="37466" x2="53342" y2="37466"/>
                        <a14:foregroundMark x1="55570" y1="37466" x2="55570" y2="37466"/>
                        <a14:foregroundMark x1="34447" y1="33161" x2="34447" y2="33161"/>
                      </a14:backgroundRemoval>
                    </a14:imgEffect>
                  </a14:imgLayer>
                </a14:imgProps>
              </a:ext>
            </a:extLst>
          </a:blip>
          <a:srcRect l="22445" t="17030" r="40470" b="41566"/>
          <a:stretch/>
        </p:blipFill>
        <p:spPr>
          <a:xfrm>
            <a:off x="2240304" y="5492725"/>
            <a:ext cx="582195" cy="841161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8A77B54-FA24-3311-C2B7-D51006BD0C9C}"/>
              </a:ext>
            </a:extLst>
          </p:cNvPr>
          <p:cNvGrpSpPr/>
          <p:nvPr/>
        </p:nvGrpSpPr>
        <p:grpSpPr>
          <a:xfrm>
            <a:off x="649750" y="991303"/>
            <a:ext cx="5531605" cy="3160917"/>
            <a:chOff x="649750" y="991303"/>
            <a:chExt cx="5531605" cy="3160917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BABADA7-DA50-D86E-223A-3C16E3A46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750" y="991303"/>
              <a:ext cx="5531605" cy="316091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インク 5">
                  <a:extLst>
                    <a:ext uri="{FF2B5EF4-FFF2-40B4-BE49-F238E27FC236}">
                      <a16:creationId xmlns:a16="http://schemas.microsoft.com/office/drawing/2014/main" id="{8A662717-4696-1D51-2F25-ECF0F83DB57D}"/>
                    </a:ext>
                  </a:extLst>
                </p14:cNvPr>
                <p14:cNvContentPartPr/>
                <p14:nvPr/>
              </p14:nvContentPartPr>
              <p14:xfrm>
                <a:off x="3234992" y="1249647"/>
                <a:ext cx="136440" cy="130320"/>
              </p14:xfrm>
            </p:contentPart>
          </mc:Choice>
          <mc:Fallback>
            <p:pic>
              <p:nvPicPr>
                <p:cNvPr id="6" name="インク 5">
                  <a:extLst>
                    <a:ext uri="{FF2B5EF4-FFF2-40B4-BE49-F238E27FC236}">
                      <a16:creationId xmlns:a16="http://schemas.microsoft.com/office/drawing/2014/main" id="{8A662717-4696-1D51-2F25-ECF0F83DB57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71992" y="1186647"/>
                  <a:ext cx="262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インク 6">
                  <a:extLst>
                    <a:ext uri="{FF2B5EF4-FFF2-40B4-BE49-F238E27FC236}">
                      <a16:creationId xmlns:a16="http://schemas.microsoft.com/office/drawing/2014/main" id="{9B041DC3-87E0-4102-CAA4-EAC3F06B08E7}"/>
                    </a:ext>
                  </a:extLst>
                </p14:cNvPr>
                <p14:cNvContentPartPr/>
                <p14:nvPr/>
              </p14:nvContentPartPr>
              <p14:xfrm>
                <a:off x="5439272" y="1383927"/>
                <a:ext cx="297360" cy="112320"/>
              </p14:xfrm>
            </p:contentPart>
          </mc:Choice>
          <mc:Fallback>
            <p:pic>
              <p:nvPicPr>
                <p:cNvPr id="7" name="インク 6">
                  <a:extLst>
                    <a:ext uri="{FF2B5EF4-FFF2-40B4-BE49-F238E27FC236}">
                      <a16:creationId xmlns:a16="http://schemas.microsoft.com/office/drawing/2014/main" id="{9B041DC3-87E0-4102-CAA4-EAC3F06B08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76272" y="1320927"/>
                  <a:ext cx="423000" cy="23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3453259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92532</TotalTime>
  <Words>132</Words>
  <Application>Microsoft Macintosh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Yu Gothic</vt:lpstr>
      <vt:lpstr>Arial</vt:lpstr>
      <vt:lpstr>Calibri</vt:lpstr>
      <vt:lpstr>Calibri Light</vt:lpstr>
      <vt:lpstr>Comic Sans MS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Tomohisa Takamatsu</dc:creator>
  <cp:lastModifiedBy>Tomohisa Takamatsu</cp:lastModifiedBy>
  <cp:revision>854</cp:revision>
  <cp:lastPrinted>2021-07-06T21:27:38Z</cp:lastPrinted>
  <dcterms:created xsi:type="dcterms:W3CDTF">2016-05-26T02:08:47Z</dcterms:created>
  <dcterms:modified xsi:type="dcterms:W3CDTF">2024-10-16T00:40:13Z</dcterms:modified>
</cp:coreProperties>
</file>