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568" r:id="rId2"/>
    <p:sldId id="567" r:id="rId3"/>
    <p:sldId id="56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9F5"/>
    <a:srgbClr val="F6F3F1"/>
    <a:srgbClr val="EDEDE6"/>
    <a:srgbClr val="C6CECB"/>
    <a:srgbClr val="FEF9EB"/>
    <a:srgbClr val="FAEC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5" autoAdjust="0"/>
    <p:restoredTop sz="90583"/>
  </p:normalViewPr>
  <p:slideViewPr>
    <p:cSldViewPr snapToGrid="0">
      <p:cViewPr varScale="1">
        <p:scale>
          <a:sx n="128" d="100"/>
          <a:sy n="128" d="100"/>
        </p:scale>
        <p:origin x="840" y="17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FF68F7-1CFB-4A29-B411-8CAA9EEC2835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2AA675E-79DB-4B4B-A622-8F728886A763}">
      <dgm:prSet/>
      <dgm:spPr/>
      <dgm:t>
        <a:bodyPr/>
        <a:lstStyle/>
        <a:p>
          <a:r>
            <a:rPr kumimoji="1" lang="ja-JP" b="0" i="0"/>
            <a:t>ペアで実施</a:t>
          </a:r>
          <a:endParaRPr lang="en-US"/>
        </a:p>
      </dgm:t>
    </dgm:pt>
    <dgm:pt modelId="{DA48A64B-85EC-486F-A79C-080C7D953E9C}" type="parTrans" cxnId="{7D0797F3-ACBA-4C20-AE37-5A7CD1980171}">
      <dgm:prSet/>
      <dgm:spPr/>
      <dgm:t>
        <a:bodyPr/>
        <a:lstStyle/>
        <a:p>
          <a:endParaRPr lang="en-US"/>
        </a:p>
      </dgm:t>
    </dgm:pt>
    <dgm:pt modelId="{FA382DF5-9147-4306-8F5E-D42168798219}" type="sibTrans" cxnId="{7D0797F3-ACBA-4C20-AE37-5A7CD1980171}">
      <dgm:prSet/>
      <dgm:spPr/>
      <dgm:t>
        <a:bodyPr/>
        <a:lstStyle/>
        <a:p>
          <a:endParaRPr lang="en-US"/>
        </a:p>
      </dgm:t>
    </dgm:pt>
    <dgm:pt modelId="{2DA69C8A-A046-4253-AD72-3951ED39ED8B}">
      <dgm:prSet/>
      <dgm:spPr/>
      <dgm:t>
        <a:bodyPr/>
        <a:lstStyle/>
        <a:p>
          <a:r>
            <a:rPr kumimoji="1" lang="ja-JP" b="0" i="0"/>
            <a:t>全員立つ</a:t>
          </a:r>
          <a:endParaRPr lang="en-US"/>
        </a:p>
      </dgm:t>
    </dgm:pt>
    <dgm:pt modelId="{E2DC55E3-D946-48FB-9640-FB4A999FE93C}" type="parTrans" cxnId="{043C70AC-BD24-4ADF-8ABB-80AD87FF6BD7}">
      <dgm:prSet/>
      <dgm:spPr/>
      <dgm:t>
        <a:bodyPr/>
        <a:lstStyle/>
        <a:p>
          <a:endParaRPr lang="en-US"/>
        </a:p>
      </dgm:t>
    </dgm:pt>
    <dgm:pt modelId="{CACDB6F8-7E53-431D-A452-18544FA5C161}" type="sibTrans" cxnId="{043C70AC-BD24-4ADF-8ABB-80AD87FF6BD7}">
      <dgm:prSet/>
      <dgm:spPr/>
      <dgm:t>
        <a:bodyPr/>
        <a:lstStyle/>
        <a:p>
          <a:endParaRPr lang="en-US"/>
        </a:p>
      </dgm:t>
    </dgm:pt>
    <dgm:pt modelId="{C62381FA-9E6E-48AB-A7F2-C583A04E88BD}">
      <dgm:prSet/>
      <dgm:spPr/>
      <dgm:t>
        <a:bodyPr/>
        <a:lstStyle/>
        <a:p>
          <a:r>
            <a:rPr kumimoji="1" lang="ja-JP" b="0" i="0"/>
            <a:t>出題者はお題の日本語の単語を英語で１文だけ説明</a:t>
          </a:r>
          <a:endParaRPr lang="en-US"/>
        </a:p>
      </dgm:t>
    </dgm:pt>
    <dgm:pt modelId="{946ACC05-D1A7-4864-8977-0F922ED1B712}" type="parTrans" cxnId="{6837B2AF-90FB-47F6-845F-8DADAD76254F}">
      <dgm:prSet/>
      <dgm:spPr/>
      <dgm:t>
        <a:bodyPr/>
        <a:lstStyle/>
        <a:p>
          <a:endParaRPr lang="en-US"/>
        </a:p>
      </dgm:t>
    </dgm:pt>
    <dgm:pt modelId="{3BC49774-ACF9-42AB-B7F0-74A94183B75D}" type="sibTrans" cxnId="{6837B2AF-90FB-47F6-845F-8DADAD76254F}">
      <dgm:prSet/>
      <dgm:spPr/>
      <dgm:t>
        <a:bodyPr/>
        <a:lstStyle/>
        <a:p>
          <a:endParaRPr lang="en-US"/>
        </a:p>
      </dgm:t>
    </dgm:pt>
    <dgm:pt modelId="{2E49C281-1B4E-400E-A32F-C46B8B643266}">
      <dgm:prSet/>
      <dgm:spPr/>
      <dgm:t>
        <a:bodyPr/>
        <a:lstStyle/>
        <a:p>
          <a:r>
            <a:rPr kumimoji="1" lang="ja-JP" b="0" i="0"/>
            <a:t>１文ごとに回答者は答える</a:t>
          </a:r>
          <a:endParaRPr lang="en-US"/>
        </a:p>
      </dgm:t>
    </dgm:pt>
    <dgm:pt modelId="{E56F2450-5161-4227-AE61-D67C577D2438}" type="parTrans" cxnId="{847A4CE7-CD89-4231-BD58-6CA043038D7A}">
      <dgm:prSet/>
      <dgm:spPr/>
      <dgm:t>
        <a:bodyPr/>
        <a:lstStyle/>
        <a:p>
          <a:endParaRPr lang="en-US"/>
        </a:p>
      </dgm:t>
    </dgm:pt>
    <dgm:pt modelId="{7B6B1302-FA35-46C5-ADFD-3D8DCE13E53A}" type="sibTrans" cxnId="{847A4CE7-CD89-4231-BD58-6CA043038D7A}">
      <dgm:prSet/>
      <dgm:spPr/>
      <dgm:t>
        <a:bodyPr/>
        <a:lstStyle/>
        <a:p>
          <a:endParaRPr lang="en-US"/>
        </a:p>
      </dgm:t>
    </dgm:pt>
    <dgm:pt modelId="{046B5BAE-E065-4029-94E1-71E66F7ECB45}">
      <dgm:prSet/>
      <dgm:spPr/>
      <dgm:t>
        <a:bodyPr/>
        <a:lstStyle/>
        <a:p>
          <a:r>
            <a:rPr kumimoji="1" lang="ja-JP" b="0" i="0"/>
            <a:t>繰り返し、正解したら座る</a:t>
          </a:r>
          <a:endParaRPr lang="en-US"/>
        </a:p>
      </dgm:t>
    </dgm:pt>
    <dgm:pt modelId="{399F2566-EB8B-4828-BE38-B2A3CB6D5845}" type="parTrans" cxnId="{B6D0EFCA-15A3-409F-B704-420580A39D59}">
      <dgm:prSet/>
      <dgm:spPr/>
      <dgm:t>
        <a:bodyPr/>
        <a:lstStyle/>
        <a:p>
          <a:endParaRPr lang="en-US"/>
        </a:p>
      </dgm:t>
    </dgm:pt>
    <dgm:pt modelId="{14D3F306-524B-4A12-9B21-BBCF4B59D9BE}" type="sibTrans" cxnId="{B6D0EFCA-15A3-409F-B704-420580A39D59}">
      <dgm:prSet/>
      <dgm:spPr/>
      <dgm:t>
        <a:bodyPr/>
        <a:lstStyle/>
        <a:p>
          <a:endParaRPr lang="en-US"/>
        </a:p>
      </dgm:t>
    </dgm:pt>
    <dgm:pt modelId="{A876DF32-D406-4CDB-A86D-1F93E93E078E}">
      <dgm:prSet/>
      <dgm:spPr/>
      <dgm:t>
        <a:bodyPr/>
        <a:lstStyle/>
        <a:p>
          <a:r>
            <a:rPr kumimoji="1" lang="ja-JP" b="0" i="0"/>
            <a:t>１ゲーム</a:t>
          </a:r>
          <a:r>
            <a:rPr kumimoji="1" lang="en-US" b="0" i="0"/>
            <a:t>30</a:t>
          </a:r>
          <a:r>
            <a:rPr kumimoji="1" lang="ja-JP" b="0" i="0"/>
            <a:t>秒程度で区切る</a:t>
          </a:r>
          <a:endParaRPr lang="en-US"/>
        </a:p>
      </dgm:t>
    </dgm:pt>
    <dgm:pt modelId="{DEE17E60-40A1-47C3-AEC3-AE5E2830BC6C}" type="parTrans" cxnId="{9E99B761-4782-4BFB-BBAD-1806FCA52B36}">
      <dgm:prSet/>
      <dgm:spPr/>
      <dgm:t>
        <a:bodyPr/>
        <a:lstStyle/>
        <a:p>
          <a:endParaRPr lang="en-US"/>
        </a:p>
      </dgm:t>
    </dgm:pt>
    <dgm:pt modelId="{78FA1D70-87CB-4823-829F-8DB8A5D023EB}" type="sibTrans" cxnId="{9E99B761-4782-4BFB-BBAD-1806FCA52B36}">
      <dgm:prSet/>
      <dgm:spPr/>
      <dgm:t>
        <a:bodyPr/>
        <a:lstStyle/>
        <a:p>
          <a:endParaRPr lang="en-US"/>
        </a:p>
      </dgm:t>
    </dgm:pt>
    <dgm:pt modelId="{E25DF62F-6D09-424E-B2C1-658A541A71D0}">
      <dgm:prSet/>
      <dgm:spPr/>
      <dgm:t>
        <a:bodyPr/>
        <a:lstStyle/>
        <a:p>
          <a:r>
            <a:rPr kumimoji="1" lang="ja-JP"/>
            <a:t>役割</a:t>
          </a:r>
          <a:r>
            <a:rPr kumimoji="1" lang="ja-JP" b="0" i="0"/>
            <a:t>を変えて、次のゲーム</a:t>
          </a:r>
          <a:endParaRPr lang="en-US"/>
        </a:p>
      </dgm:t>
    </dgm:pt>
    <dgm:pt modelId="{B0EB7329-DC24-43EE-9B80-4043A7A7481B}" type="parTrans" cxnId="{2B688418-6684-426D-9AFB-3570E51E57FD}">
      <dgm:prSet/>
      <dgm:spPr/>
      <dgm:t>
        <a:bodyPr/>
        <a:lstStyle/>
        <a:p>
          <a:endParaRPr lang="en-US"/>
        </a:p>
      </dgm:t>
    </dgm:pt>
    <dgm:pt modelId="{3C7BAA87-1E84-4D51-98AC-F35F696E4650}" type="sibTrans" cxnId="{2B688418-6684-426D-9AFB-3570E51E57FD}">
      <dgm:prSet/>
      <dgm:spPr/>
      <dgm:t>
        <a:bodyPr/>
        <a:lstStyle/>
        <a:p>
          <a:endParaRPr lang="en-US"/>
        </a:p>
      </dgm:t>
    </dgm:pt>
    <dgm:pt modelId="{1A0D16DF-51D7-430E-9CAA-2BA7B60C7F76}">
      <dgm:prSet/>
      <dgm:spPr/>
      <dgm:t>
        <a:bodyPr/>
        <a:lstStyle/>
        <a:p>
          <a:r>
            <a:rPr kumimoji="1" lang="ja-JP"/>
            <a:t>ペアを変える</a:t>
          </a:r>
          <a:endParaRPr lang="en-US"/>
        </a:p>
      </dgm:t>
    </dgm:pt>
    <dgm:pt modelId="{DCF63C0C-9525-4E92-99B6-39FF4CAC451C}" type="parTrans" cxnId="{A2F80408-5284-444F-B342-7093CDB072DE}">
      <dgm:prSet/>
      <dgm:spPr/>
      <dgm:t>
        <a:bodyPr/>
        <a:lstStyle/>
        <a:p>
          <a:endParaRPr lang="en-US"/>
        </a:p>
      </dgm:t>
    </dgm:pt>
    <dgm:pt modelId="{921C51B0-AE09-496C-8944-AAF6DD2C2B77}" type="sibTrans" cxnId="{A2F80408-5284-444F-B342-7093CDB072DE}">
      <dgm:prSet/>
      <dgm:spPr/>
      <dgm:t>
        <a:bodyPr/>
        <a:lstStyle/>
        <a:p>
          <a:endParaRPr lang="en-US"/>
        </a:p>
      </dgm:t>
    </dgm:pt>
    <dgm:pt modelId="{A318F35D-0B18-A34F-BE42-C9915E3B0986}" type="pres">
      <dgm:prSet presAssocID="{DDFF68F7-1CFB-4A29-B411-8CAA9EEC2835}" presName="vert0" presStyleCnt="0">
        <dgm:presLayoutVars>
          <dgm:dir/>
          <dgm:animOne val="branch"/>
          <dgm:animLvl val="lvl"/>
        </dgm:presLayoutVars>
      </dgm:prSet>
      <dgm:spPr/>
    </dgm:pt>
    <dgm:pt modelId="{057371EB-4CC9-3444-8D77-9D5ACB668468}" type="pres">
      <dgm:prSet presAssocID="{22AA675E-79DB-4B4B-A622-8F728886A763}" presName="thickLine" presStyleLbl="alignNode1" presStyleIdx="0" presStyleCnt="8"/>
      <dgm:spPr/>
    </dgm:pt>
    <dgm:pt modelId="{5894598A-628F-5A43-8A04-CB9225075E4C}" type="pres">
      <dgm:prSet presAssocID="{22AA675E-79DB-4B4B-A622-8F728886A763}" presName="horz1" presStyleCnt="0"/>
      <dgm:spPr/>
    </dgm:pt>
    <dgm:pt modelId="{A31E26FA-7598-324B-9709-A237105D3DA0}" type="pres">
      <dgm:prSet presAssocID="{22AA675E-79DB-4B4B-A622-8F728886A763}" presName="tx1" presStyleLbl="revTx" presStyleIdx="0" presStyleCnt="8"/>
      <dgm:spPr/>
    </dgm:pt>
    <dgm:pt modelId="{C38DB253-756D-2046-AB32-687A2C245887}" type="pres">
      <dgm:prSet presAssocID="{22AA675E-79DB-4B4B-A622-8F728886A763}" presName="vert1" presStyleCnt="0"/>
      <dgm:spPr/>
    </dgm:pt>
    <dgm:pt modelId="{3A1BD59D-90D9-9147-89EF-FC0639441504}" type="pres">
      <dgm:prSet presAssocID="{2DA69C8A-A046-4253-AD72-3951ED39ED8B}" presName="thickLine" presStyleLbl="alignNode1" presStyleIdx="1" presStyleCnt="8"/>
      <dgm:spPr/>
    </dgm:pt>
    <dgm:pt modelId="{D8B04231-7D84-F745-B1B3-9810852C241F}" type="pres">
      <dgm:prSet presAssocID="{2DA69C8A-A046-4253-AD72-3951ED39ED8B}" presName="horz1" presStyleCnt="0"/>
      <dgm:spPr/>
    </dgm:pt>
    <dgm:pt modelId="{A993CF25-F401-2F4F-8324-AC055EAE3139}" type="pres">
      <dgm:prSet presAssocID="{2DA69C8A-A046-4253-AD72-3951ED39ED8B}" presName="tx1" presStyleLbl="revTx" presStyleIdx="1" presStyleCnt="8"/>
      <dgm:spPr/>
    </dgm:pt>
    <dgm:pt modelId="{13A81169-3904-E345-922C-1C9F591273A7}" type="pres">
      <dgm:prSet presAssocID="{2DA69C8A-A046-4253-AD72-3951ED39ED8B}" presName="vert1" presStyleCnt="0"/>
      <dgm:spPr/>
    </dgm:pt>
    <dgm:pt modelId="{221694D9-438E-ED4B-B91F-9DCD049ABD4D}" type="pres">
      <dgm:prSet presAssocID="{C62381FA-9E6E-48AB-A7F2-C583A04E88BD}" presName="thickLine" presStyleLbl="alignNode1" presStyleIdx="2" presStyleCnt="8"/>
      <dgm:spPr/>
    </dgm:pt>
    <dgm:pt modelId="{9C7112B8-63FC-8F41-B836-B15841148C6C}" type="pres">
      <dgm:prSet presAssocID="{C62381FA-9E6E-48AB-A7F2-C583A04E88BD}" presName="horz1" presStyleCnt="0"/>
      <dgm:spPr/>
    </dgm:pt>
    <dgm:pt modelId="{3594B5E8-4F96-E548-8AC9-AF791E8215CE}" type="pres">
      <dgm:prSet presAssocID="{C62381FA-9E6E-48AB-A7F2-C583A04E88BD}" presName="tx1" presStyleLbl="revTx" presStyleIdx="2" presStyleCnt="8"/>
      <dgm:spPr/>
    </dgm:pt>
    <dgm:pt modelId="{9167E985-36CB-7B47-9C86-D95DE3A17C2D}" type="pres">
      <dgm:prSet presAssocID="{C62381FA-9E6E-48AB-A7F2-C583A04E88BD}" presName="vert1" presStyleCnt="0"/>
      <dgm:spPr/>
    </dgm:pt>
    <dgm:pt modelId="{26FDCC81-47A4-8B40-A106-60B5F4DCDBB3}" type="pres">
      <dgm:prSet presAssocID="{2E49C281-1B4E-400E-A32F-C46B8B643266}" presName="thickLine" presStyleLbl="alignNode1" presStyleIdx="3" presStyleCnt="8"/>
      <dgm:spPr/>
    </dgm:pt>
    <dgm:pt modelId="{4A7BA5A0-A1C1-5F49-92BB-AA1535A85C94}" type="pres">
      <dgm:prSet presAssocID="{2E49C281-1B4E-400E-A32F-C46B8B643266}" presName="horz1" presStyleCnt="0"/>
      <dgm:spPr/>
    </dgm:pt>
    <dgm:pt modelId="{A42CB2D0-6D7C-8A47-8197-86CCA6B17B64}" type="pres">
      <dgm:prSet presAssocID="{2E49C281-1B4E-400E-A32F-C46B8B643266}" presName="tx1" presStyleLbl="revTx" presStyleIdx="3" presStyleCnt="8"/>
      <dgm:spPr/>
    </dgm:pt>
    <dgm:pt modelId="{2F3E88B6-EA88-6F4E-9578-E8257EAF8399}" type="pres">
      <dgm:prSet presAssocID="{2E49C281-1B4E-400E-A32F-C46B8B643266}" presName="vert1" presStyleCnt="0"/>
      <dgm:spPr/>
    </dgm:pt>
    <dgm:pt modelId="{B1B51C61-0F2B-9C48-A65B-6D857F018044}" type="pres">
      <dgm:prSet presAssocID="{046B5BAE-E065-4029-94E1-71E66F7ECB45}" presName="thickLine" presStyleLbl="alignNode1" presStyleIdx="4" presStyleCnt="8"/>
      <dgm:spPr/>
    </dgm:pt>
    <dgm:pt modelId="{DCBE4159-AAA3-D747-A304-A04C15A0CE97}" type="pres">
      <dgm:prSet presAssocID="{046B5BAE-E065-4029-94E1-71E66F7ECB45}" presName="horz1" presStyleCnt="0"/>
      <dgm:spPr/>
    </dgm:pt>
    <dgm:pt modelId="{19FED5A4-4779-7B4B-8610-5AF1887BF413}" type="pres">
      <dgm:prSet presAssocID="{046B5BAE-E065-4029-94E1-71E66F7ECB45}" presName="tx1" presStyleLbl="revTx" presStyleIdx="4" presStyleCnt="8"/>
      <dgm:spPr/>
    </dgm:pt>
    <dgm:pt modelId="{B5F7C072-6F85-494F-A821-455EF502A558}" type="pres">
      <dgm:prSet presAssocID="{046B5BAE-E065-4029-94E1-71E66F7ECB45}" presName="vert1" presStyleCnt="0"/>
      <dgm:spPr/>
    </dgm:pt>
    <dgm:pt modelId="{B5DD9C78-F76A-C844-AA52-467667B865E6}" type="pres">
      <dgm:prSet presAssocID="{A876DF32-D406-4CDB-A86D-1F93E93E078E}" presName="thickLine" presStyleLbl="alignNode1" presStyleIdx="5" presStyleCnt="8"/>
      <dgm:spPr/>
    </dgm:pt>
    <dgm:pt modelId="{98CA1A25-2C39-CC48-A2F7-A009C88174BA}" type="pres">
      <dgm:prSet presAssocID="{A876DF32-D406-4CDB-A86D-1F93E93E078E}" presName="horz1" presStyleCnt="0"/>
      <dgm:spPr/>
    </dgm:pt>
    <dgm:pt modelId="{B0FE510A-E8AC-D242-90D7-D18BE4B79C8E}" type="pres">
      <dgm:prSet presAssocID="{A876DF32-D406-4CDB-A86D-1F93E93E078E}" presName="tx1" presStyleLbl="revTx" presStyleIdx="5" presStyleCnt="8"/>
      <dgm:spPr/>
    </dgm:pt>
    <dgm:pt modelId="{60FA55CF-2242-2E40-BB69-7C20BB9B8094}" type="pres">
      <dgm:prSet presAssocID="{A876DF32-D406-4CDB-A86D-1F93E93E078E}" presName="vert1" presStyleCnt="0"/>
      <dgm:spPr/>
    </dgm:pt>
    <dgm:pt modelId="{3124368B-9084-CB4B-8978-8506ACF1D8AD}" type="pres">
      <dgm:prSet presAssocID="{E25DF62F-6D09-424E-B2C1-658A541A71D0}" presName="thickLine" presStyleLbl="alignNode1" presStyleIdx="6" presStyleCnt="8"/>
      <dgm:spPr/>
    </dgm:pt>
    <dgm:pt modelId="{B0E0E379-A82C-4F48-81AF-99F9BC5DE6BE}" type="pres">
      <dgm:prSet presAssocID="{E25DF62F-6D09-424E-B2C1-658A541A71D0}" presName="horz1" presStyleCnt="0"/>
      <dgm:spPr/>
    </dgm:pt>
    <dgm:pt modelId="{A6803AFB-395B-FB4F-8C3E-D1481EB1213F}" type="pres">
      <dgm:prSet presAssocID="{E25DF62F-6D09-424E-B2C1-658A541A71D0}" presName="tx1" presStyleLbl="revTx" presStyleIdx="6" presStyleCnt="8"/>
      <dgm:spPr/>
    </dgm:pt>
    <dgm:pt modelId="{58EF2784-AF1D-E945-A4EB-386BB14261F6}" type="pres">
      <dgm:prSet presAssocID="{E25DF62F-6D09-424E-B2C1-658A541A71D0}" presName="vert1" presStyleCnt="0"/>
      <dgm:spPr/>
    </dgm:pt>
    <dgm:pt modelId="{666044BE-013F-174F-A90E-F4D8FE7466AB}" type="pres">
      <dgm:prSet presAssocID="{1A0D16DF-51D7-430E-9CAA-2BA7B60C7F76}" presName="thickLine" presStyleLbl="alignNode1" presStyleIdx="7" presStyleCnt="8"/>
      <dgm:spPr/>
    </dgm:pt>
    <dgm:pt modelId="{E301B4B2-9759-A34B-B2C7-FE48A9B5BC1B}" type="pres">
      <dgm:prSet presAssocID="{1A0D16DF-51D7-430E-9CAA-2BA7B60C7F76}" presName="horz1" presStyleCnt="0"/>
      <dgm:spPr/>
    </dgm:pt>
    <dgm:pt modelId="{EFEFAC5A-38D8-3A40-952D-FCC759CFCFF6}" type="pres">
      <dgm:prSet presAssocID="{1A0D16DF-51D7-430E-9CAA-2BA7B60C7F76}" presName="tx1" presStyleLbl="revTx" presStyleIdx="7" presStyleCnt="8"/>
      <dgm:spPr/>
    </dgm:pt>
    <dgm:pt modelId="{F5308E4D-1056-3142-9B3A-32E4A8521D46}" type="pres">
      <dgm:prSet presAssocID="{1A0D16DF-51D7-430E-9CAA-2BA7B60C7F76}" presName="vert1" presStyleCnt="0"/>
      <dgm:spPr/>
    </dgm:pt>
  </dgm:ptLst>
  <dgm:cxnLst>
    <dgm:cxn modelId="{A2F80408-5284-444F-B342-7093CDB072DE}" srcId="{DDFF68F7-1CFB-4A29-B411-8CAA9EEC2835}" destId="{1A0D16DF-51D7-430E-9CAA-2BA7B60C7F76}" srcOrd="7" destOrd="0" parTransId="{DCF63C0C-9525-4E92-99B6-39FF4CAC451C}" sibTransId="{921C51B0-AE09-496C-8944-AAF6DD2C2B77}"/>
    <dgm:cxn modelId="{2B688418-6684-426D-9AFB-3570E51E57FD}" srcId="{DDFF68F7-1CFB-4A29-B411-8CAA9EEC2835}" destId="{E25DF62F-6D09-424E-B2C1-658A541A71D0}" srcOrd="6" destOrd="0" parTransId="{B0EB7329-DC24-43EE-9B80-4043A7A7481B}" sibTransId="{3C7BAA87-1E84-4D51-98AC-F35F696E4650}"/>
    <dgm:cxn modelId="{05FB7E2D-7E7A-5E46-A0AB-82399FB8D145}" type="presOf" srcId="{2E49C281-1B4E-400E-A32F-C46B8B643266}" destId="{A42CB2D0-6D7C-8A47-8197-86CCA6B17B64}" srcOrd="0" destOrd="0" presId="urn:microsoft.com/office/officeart/2008/layout/LinedList"/>
    <dgm:cxn modelId="{011B4A2F-58B6-AC4E-9081-1F5B2D1DA22E}" type="presOf" srcId="{046B5BAE-E065-4029-94E1-71E66F7ECB45}" destId="{19FED5A4-4779-7B4B-8610-5AF1887BF413}" srcOrd="0" destOrd="0" presId="urn:microsoft.com/office/officeart/2008/layout/LinedList"/>
    <dgm:cxn modelId="{0939F84E-44E3-1D40-8272-874B60B17F03}" type="presOf" srcId="{DDFF68F7-1CFB-4A29-B411-8CAA9EEC2835}" destId="{A318F35D-0B18-A34F-BE42-C9915E3B0986}" srcOrd="0" destOrd="0" presId="urn:microsoft.com/office/officeart/2008/layout/LinedList"/>
    <dgm:cxn modelId="{21DF1453-1D17-A84D-B08E-A162C6D18E40}" type="presOf" srcId="{2DA69C8A-A046-4253-AD72-3951ED39ED8B}" destId="{A993CF25-F401-2F4F-8324-AC055EAE3139}" srcOrd="0" destOrd="0" presId="urn:microsoft.com/office/officeart/2008/layout/LinedList"/>
    <dgm:cxn modelId="{C8787760-23ED-2E49-8CEF-0A2F8C054988}" type="presOf" srcId="{22AA675E-79DB-4B4B-A622-8F728886A763}" destId="{A31E26FA-7598-324B-9709-A237105D3DA0}" srcOrd="0" destOrd="0" presId="urn:microsoft.com/office/officeart/2008/layout/LinedList"/>
    <dgm:cxn modelId="{9E99B761-4782-4BFB-BBAD-1806FCA52B36}" srcId="{DDFF68F7-1CFB-4A29-B411-8CAA9EEC2835}" destId="{A876DF32-D406-4CDB-A86D-1F93E93E078E}" srcOrd="5" destOrd="0" parTransId="{DEE17E60-40A1-47C3-AEC3-AE5E2830BC6C}" sibTransId="{78FA1D70-87CB-4823-829F-8DB8A5D023EB}"/>
    <dgm:cxn modelId="{4A703571-E681-A64E-8334-BF9806415768}" type="presOf" srcId="{1A0D16DF-51D7-430E-9CAA-2BA7B60C7F76}" destId="{EFEFAC5A-38D8-3A40-952D-FCC759CFCFF6}" srcOrd="0" destOrd="0" presId="urn:microsoft.com/office/officeart/2008/layout/LinedList"/>
    <dgm:cxn modelId="{FBF61D72-A667-E145-823A-FA5F970A18CA}" type="presOf" srcId="{E25DF62F-6D09-424E-B2C1-658A541A71D0}" destId="{A6803AFB-395B-FB4F-8C3E-D1481EB1213F}" srcOrd="0" destOrd="0" presId="urn:microsoft.com/office/officeart/2008/layout/LinedList"/>
    <dgm:cxn modelId="{96A8309E-D1B3-1F4B-8032-5408923C1D7E}" type="presOf" srcId="{A876DF32-D406-4CDB-A86D-1F93E93E078E}" destId="{B0FE510A-E8AC-D242-90D7-D18BE4B79C8E}" srcOrd="0" destOrd="0" presId="urn:microsoft.com/office/officeart/2008/layout/LinedList"/>
    <dgm:cxn modelId="{043C70AC-BD24-4ADF-8ABB-80AD87FF6BD7}" srcId="{DDFF68F7-1CFB-4A29-B411-8CAA9EEC2835}" destId="{2DA69C8A-A046-4253-AD72-3951ED39ED8B}" srcOrd="1" destOrd="0" parTransId="{E2DC55E3-D946-48FB-9640-FB4A999FE93C}" sibTransId="{CACDB6F8-7E53-431D-A452-18544FA5C161}"/>
    <dgm:cxn modelId="{6837B2AF-90FB-47F6-845F-8DADAD76254F}" srcId="{DDFF68F7-1CFB-4A29-B411-8CAA9EEC2835}" destId="{C62381FA-9E6E-48AB-A7F2-C583A04E88BD}" srcOrd="2" destOrd="0" parTransId="{946ACC05-D1A7-4864-8977-0F922ED1B712}" sibTransId="{3BC49774-ACF9-42AB-B7F0-74A94183B75D}"/>
    <dgm:cxn modelId="{B6D0EFCA-15A3-409F-B704-420580A39D59}" srcId="{DDFF68F7-1CFB-4A29-B411-8CAA9EEC2835}" destId="{046B5BAE-E065-4029-94E1-71E66F7ECB45}" srcOrd="4" destOrd="0" parTransId="{399F2566-EB8B-4828-BE38-B2A3CB6D5845}" sibTransId="{14D3F306-524B-4A12-9B21-BBCF4B59D9BE}"/>
    <dgm:cxn modelId="{847A4CE7-CD89-4231-BD58-6CA043038D7A}" srcId="{DDFF68F7-1CFB-4A29-B411-8CAA9EEC2835}" destId="{2E49C281-1B4E-400E-A32F-C46B8B643266}" srcOrd="3" destOrd="0" parTransId="{E56F2450-5161-4227-AE61-D67C577D2438}" sibTransId="{7B6B1302-FA35-46C5-ADFD-3D8DCE13E53A}"/>
    <dgm:cxn modelId="{7D0797F3-ACBA-4C20-AE37-5A7CD1980171}" srcId="{DDFF68F7-1CFB-4A29-B411-8CAA9EEC2835}" destId="{22AA675E-79DB-4B4B-A622-8F728886A763}" srcOrd="0" destOrd="0" parTransId="{DA48A64B-85EC-486F-A79C-080C7D953E9C}" sibTransId="{FA382DF5-9147-4306-8F5E-D42168798219}"/>
    <dgm:cxn modelId="{C463ABF7-6241-2F48-94D9-0A66900071BE}" type="presOf" srcId="{C62381FA-9E6E-48AB-A7F2-C583A04E88BD}" destId="{3594B5E8-4F96-E548-8AC9-AF791E8215CE}" srcOrd="0" destOrd="0" presId="urn:microsoft.com/office/officeart/2008/layout/LinedList"/>
    <dgm:cxn modelId="{6CCB8871-B5AB-E448-800B-7CBA9A41B623}" type="presParOf" srcId="{A318F35D-0B18-A34F-BE42-C9915E3B0986}" destId="{057371EB-4CC9-3444-8D77-9D5ACB668468}" srcOrd="0" destOrd="0" presId="urn:microsoft.com/office/officeart/2008/layout/LinedList"/>
    <dgm:cxn modelId="{1CD7B954-8CB4-414A-AB39-339DAD7F7371}" type="presParOf" srcId="{A318F35D-0B18-A34F-BE42-C9915E3B0986}" destId="{5894598A-628F-5A43-8A04-CB9225075E4C}" srcOrd="1" destOrd="0" presId="urn:microsoft.com/office/officeart/2008/layout/LinedList"/>
    <dgm:cxn modelId="{B42EED81-9F54-8945-8147-9F7D1140184F}" type="presParOf" srcId="{5894598A-628F-5A43-8A04-CB9225075E4C}" destId="{A31E26FA-7598-324B-9709-A237105D3DA0}" srcOrd="0" destOrd="0" presId="urn:microsoft.com/office/officeart/2008/layout/LinedList"/>
    <dgm:cxn modelId="{F8D73B61-BB7B-D249-9570-AA7FBE026689}" type="presParOf" srcId="{5894598A-628F-5A43-8A04-CB9225075E4C}" destId="{C38DB253-756D-2046-AB32-687A2C245887}" srcOrd="1" destOrd="0" presId="urn:microsoft.com/office/officeart/2008/layout/LinedList"/>
    <dgm:cxn modelId="{A87842CD-FA56-B24C-BD67-ED5F8AFC31C3}" type="presParOf" srcId="{A318F35D-0B18-A34F-BE42-C9915E3B0986}" destId="{3A1BD59D-90D9-9147-89EF-FC0639441504}" srcOrd="2" destOrd="0" presId="urn:microsoft.com/office/officeart/2008/layout/LinedList"/>
    <dgm:cxn modelId="{C95CAC1E-4907-004B-85CB-1938FDA3AAB3}" type="presParOf" srcId="{A318F35D-0B18-A34F-BE42-C9915E3B0986}" destId="{D8B04231-7D84-F745-B1B3-9810852C241F}" srcOrd="3" destOrd="0" presId="urn:microsoft.com/office/officeart/2008/layout/LinedList"/>
    <dgm:cxn modelId="{9DABDF0A-053C-A442-9CFC-2744BC0CA3DA}" type="presParOf" srcId="{D8B04231-7D84-F745-B1B3-9810852C241F}" destId="{A993CF25-F401-2F4F-8324-AC055EAE3139}" srcOrd="0" destOrd="0" presId="urn:microsoft.com/office/officeart/2008/layout/LinedList"/>
    <dgm:cxn modelId="{DC54F98E-A82F-C74F-A6BE-988B01B32425}" type="presParOf" srcId="{D8B04231-7D84-F745-B1B3-9810852C241F}" destId="{13A81169-3904-E345-922C-1C9F591273A7}" srcOrd="1" destOrd="0" presId="urn:microsoft.com/office/officeart/2008/layout/LinedList"/>
    <dgm:cxn modelId="{77C5CEA3-20BE-9E49-BBFD-402D1547DDB0}" type="presParOf" srcId="{A318F35D-0B18-A34F-BE42-C9915E3B0986}" destId="{221694D9-438E-ED4B-B91F-9DCD049ABD4D}" srcOrd="4" destOrd="0" presId="urn:microsoft.com/office/officeart/2008/layout/LinedList"/>
    <dgm:cxn modelId="{C3C98A40-F56D-F74C-9FF2-E292E1C8D052}" type="presParOf" srcId="{A318F35D-0B18-A34F-BE42-C9915E3B0986}" destId="{9C7112B8-63FC-8F41-B836-B15841148C6C}" srcOrd="5" destOrd="0" presId="urn:microsoft.com/office/officeart/2008/layout/LinedList"/>
    <dgm:cxn modelId="{72E75260-02BA-0B4A-9CD7-6DB6C13FC9DE}" type="presParOf" srcId="{9C7112B8-63FC-8F41-B836-B15841148C6C}" destId="{3594B5E8-4F96-E548-8AC9-AF791E8215CE}" srcOrd="0" destOrd="0" presId="urn:microsoft.com/office/officeart/2008/layout/LinedList"/>
    <dgm:cxn modelId="{9CAEBECA-4E26-5B4B-B647-BA71D747084F}" type="presParOf" srcId="{9C7112B8-63FC-8F41-B836-B15841148C6C}" destId="{9167E985-36CB-7B47-9C86-D95DE3A17C2D}" srcOrd="1" destOrd="0" presId="urn:microsoft.com/office/officeart/2008/layout/LinedList"/>
    <dgm:cxn modelId="{4F6F151D-521B-FD48-8F9A-E261F3E46575}" type="presParOf" srcId="{A318F35D-0B18-A34F-BE42-C9915E3B0986}" destId="{26FDCC81-47A4-8B40-A106-60B5F4DCDBB3}" srcOrd="6" destOrd="0" presId="urn:microsoft.com/office/officeart/2008/layout/LinedList"/>
    <dgm:cxn modelId="{CCA3D90B-5E86-8247-A833-2F98CE6D1C11}" type="presParOf" srcId="{A318F35D-0B18-A34F-BE42-C9915E3B0986}" destId="{4A7BA5A0-A1C1-5F49-92BB-AA1535A85C94}" srcOrd="7" destOrd="0" presId="urn:microsoft.com/office/officeart/2008/layout/LinedList"/>
    <dgm:cxn modelId="{44F6E4EA-8D3A-4046-A3DD-2080A89894EF}" type="presParOf" srcId="{4A7BA5A0-A1C1-5F49-92BB-AA1535A85C94}" destId="{A42CB2D0-6D7C-8A47-8197-86CCA6B17B64}" srcOrd="0" destOrd="0" presId="urn:microsoft.com/office/officeart/2008/layout/LinedList"/>
    <dgm:cxn modelId="{8EC64CDE-B0AF-5E45-B3FD-3DC0134A9ACF}" type="presParOf" srcId="{4A7BA5A0-A1C1-5F49-92BB-AA1535A85C94}" destId="{2F3E88B6-EA88-6F4E-9578-E8257EAF8399}" srcOrd="1" destOrd="0" presId="urn:microsoft.com/office/officeart/2008/layout/LinedList"/>
    <dgm:cxn modelId="{371A792C-ACC7-314E-96B9-DB1592B4842E}" type="presParOf" srcId="{A318F35D-0B18-A34F-BE42-C9915E3B0986}" destId="{B1B51C61-0F2B-9C48-A65B-6D857F018044}" srcOrd="8" destOrd="0" presId="urn:microsoft.com/office/officeart/2008/layout/LinedList"/>
    <dgm:cxn modelId="{DDD5C9B0-9299-5B48-89C1-CDE7C35DB5A5}" type="presParOf" srcId="{A318F35D-0B18-A34F-BE42-C9915E3B0986}" destId="{DCBE4159-AAA3-D747-A304-A04C15A0CE97}" srcOrd="9" destOrd="0" presId="urn:microsoft.com/office/officeart/2008/layout/LinedList"/>
    <dgm:cxn modelId="{22523686-F85D-0D49-9869-DAA9DD522A75}" type="presParOf" srcId="{DCBE4159-AAA3-D747-A304-A04C15A0CE97}" destId="{19FED5A4-4779-7B4B-8610-5AF1887BF413}" srcOrd="0" destOrd="0" presId="urn:microsoft.com/office/officeart/2008/layout/LinedList"/>
    <dgm:cxn modelId="{D66B8FBA-2A7E-0247-9C2C-0C6953264F94}" type="presParOf" srcId="{DCBE4159-AAA3-D747-A304-A04C15A0CE97}" destId="{B5F7C072-6F85-494F-A821-455EF502A558}" srcOrd="1" destOrd="0" presId="urn:microsoft.com/office/officeart/2008/layout/LinedList"/>
    <dgm:cxn modelId="{61B351CE-FC4B-FD40-9800-0A6EF3E6EDED}" type="presParOf" srcId="{A318F35D-0B18-A34F-BE42-C9915E3B0986}" destId="{B5DD9C78-F76A-C844-AA52-467667B865E6}" srcOrd="10" destOrd="0" presId="urn:microsoft.com/office/officeart/2008/layout/LinedList"/>
    <dgm:cxn modelId="{C5A37880-65DF-7547-8F17-FD08F52C3A50}" type="presParOf" srcId="{A318F35D-0B18-A34F-BE42-C9915E3B0986}" destId="{98CA1A25-2C39-CC48-A2F7-A009C88174BA}" srcOrd="11" destOrd="0" presId="urn:microsoft.com/office/officeart/2008/layout/LinedList"/>
    <dgm:cxn modelId="{C5AA3A26-170A-654C-B926-7ABA92FD3D57}" type="presParOf" srcId="{98CA1A25-2C39-CC48-A2F7-A009C88174BA}" destId="{B0FE510A-E8AC-D242-90D7-D18BE4B79C8E}" srcOrd="0" destOrd="0" presId="urn:microsoft.com/office/officeart/2008/layout/LinedList"/>
    <dgm:cxn modelId="{A8FD45D4-416F-4342-BFEA-747DE2AF3168}" type="presParOf" srcId="{98CA1A25-2C39-CC48-A2F7-A009C88174BA}" destId="{60FA55CF-2242-2E40-BB69-7C20BB9B8094}" srcOrd="1" destOrd="0" presId="urn:microsoft.com/office/officeart/2008/layout/LinedList"/>
    <dgm:cxn modelId="{FA8D83AC-7F73-B643-B6CC-964ED1555DB3}" type="presParOf" srcId="{A318F35D-0B18-A34F-BE42-C9915E3B0986}" destId="{3124368B-9084-CB4B-8978-8506ACF1D8AD}" srcOrd="12" destOrd="0" presId="urn:microsoft.com/office/officeart/2008/layout/LinedList"/>
    <dgm:cxn modelId="{1EEBE112-EA8B-AD43-A652-4FDB8D1D2D58}" type="presParOf" srcId="{A318F35D-0B18-A34F-BE42-C9915E3B0986}" destId="{B0E0E379-A82C-4F48-81AF-99F9BC5DE6BE}" srcOrd="13" destOrd="0" presId="urn:microsoft.com/office/officeart/2008/layout/LinedList"/>
    <dgm:cxn modelId="{77046A91-3220-B744-991B-526E1E417989}" type="presParOf" srcId="{B0E0E379-A82C-4F48-81AF-99F9BC5DE6BE}" destId="{A6803AFB-395B-FB4F-8C3E-D1481EB1213F}" srcOrd="0" destOrd="0" presId="urn:microsoft.com/office/officeart/2008/layout/LinedList"/>
    <dgm:cxn modelId="{DDE6CD81-267D-4649-831B-5CB366642C6C}" type="presParOf" srcId="{B0E0E379-A82C-4F48-81AF-99F9BC5DE6BE}" destId="{58EF2784-AF1D-E945-A4EB-386BB14261F6}" srcOrd="1" destOrd="0" presId="urn:microsoft.com/office/officeart/2008/layout/LinedList"/>
    <dgm:cxn modelId="{8E19AAAB-13E6-D447-92DC-C2597FCA5D74}" type="presParOf" srcId="{A318F35D-0B18-A34F-BE42-C9915E3B0986}" destId="{666044BE-013F-174F-A90E-F4D8FE7466AB}" srcOrd="14" destOrd="0" presId="urn:microsoft.com/office/officeart/2008/layout/LinedList"/>
    <dgm:cxn modelId="{E05D210C-57EE-B54B-8B5C-FFD3F6B57B74}" type="presParOf" srcId="{A318F35D-0B18-A34F-BE42-C9915E3B0986}" destId="{E301B4B2-9759-A34B-B2C7-FE48A9B5BC1B}" srcOrd="15" destOrd="0" presId="urn:microsoft.com/office/officeart/2008/layout/LinedList"/>
    <dgm:cxn modelId="{D0BD86F5-E387-7E48-94FF-D90872A51AC1}" type="presParOf" srcId="{E301B4B2-9759-A34B-B2C7-FE48A9B5BC1B}" destId="{EFEFAC5A-38D8-3A40-952D-FCC759CFCFF6}" srcOrd="0" destOrd="0" presId="urn:microsoft.com/office/officeart/2008/layout/LinedList"/>
    <dgm:cxn modelId="{BF35D53C-F06B-6441-8793-8DEDCAA1EC7D}" type="presParOf" srcId="{E301B4B2-9759-A34B-B2C7-FE48A9B5BC1B}" destId="{F5308E4D-1056-3142-9B3A-32E4A8521D4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1CD631-9C37-4482-806C-0AC98259EFB6}" type="doc">
      <dgm:prSet loTypeId="urn:microsoft.com/office/officeart/2008/layout/LinedLis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7062D7BB-AD3C-42FA-867B-681E58425FC0}">
      <dgm:prSet/>
      <dgm:spPr/>
      <dgm:t>
        <a:bodyPr/>
        <a:lstStyle/>
        <a:p>
          <a:r>
            <a:rPr kumimoji="1" lang="en-US" b="0" i="0"/>
            <a:t>It's something that we use in our daily life.</a:t>
          </a:r>
          <a:endParaRPr lang="en-US"/>
        </a:p>
      </dgm:t>
    </dgm:pt>
    <dgm:pt modelId="{AC6B6B55-657F-4793-9356-73BD02EF097D}" type="parTrans" cxnId="{A7783093-FD33-4786-A137-7A1A91DDAAE2}">
      <dgm:prSet/>
      <dgm:spPr/>
      <dgm:t>
        <a:bodyPr/>
        <a:lstStyle/>
        <a:p>
          <a:endParaRPr lang="en-US"/>
        </a:p>
      </dgm:t>
    </dgm:pt>
    <dgm:pt modelId="{118E4C8D-06FB-4EF7-9D61-25CFC605BAD2}" type="sibTrans" cxnId="{A7783093-FD33-4786-A137-7A1A91DDAAE2}">
      <dgm:prSet/>
      <dgm:spPr/>
      <dgm:t>
        <a:bodyPr/>
        <a:lstStyle/>
        <a:p>
          <a:endParaRPr lang="en-US"/>
        </a:p>
      </dgm:t>
    </dgm:pt>
    <dgm:pt modelId="{3E1DA509-AB03-4A76-B938-49E98AF13072}">
      <dgm:prSet/>
      <dgm:spPr/>
      <dgm:t>
        <a:bodyPr/>
        <a:lstStyle/>
        <a:p>
          <a:r>
            <a:rPr kumimoji="1" lang="en-US" b="0" i="0"/>
            <a:t>It's something that we use when we write.</a:t>
          </a:r>
          <a:endParaRPr lang="en-US"/>
        </a:p>
      </dgm:t>
    </dgm:pt>
    <dgm:pt modelId="{1E66AD21-E4A6-460A-926F-A9DC87C1FDB9}" type="parTrans" cxnId="{40968C4B-B5CF-4EE1-A5F3-D69AD173C43A}">
      <dgm:prSet/>
      <dgm:spPr/>
      <dgm:t>
        <a:bodyPr/>
        <a:lstStyle/>
        <a:p>
          <a:endParaRPr lang="en-US"/>
        </a:p>
      </dgm:t>
    </dgm:pt>
    <dgm:pt modelId="{3C0BEC6C-5254-4341-8105-51ACC8C3872C}" type="sibTrans" cxnId="{40968C4B-B5CF-4EE1-A5F3-D69AD173C43A}">
      <dgm:prSet/>
      <dgm:spPr/>
      <dgm:t>
        <a:bodyPr/>
        <a:lstStyle/>
        <a:p>
          <a:endParaRPr lang="en-US"/>
        </a:p>
      </dgm:t>
    </dgm:pt>
    <dgm:pt modelId="{36387F22-6690-424D-B012-1B2793337F10}">
      <dgm:prSet/>
      <dgm:spPr/>
      <dgm:t>
        <a:bodyPr/>
        <a:lstStyle/>
        <a:p>
          <a:r>
            <a:rPr kumimoji="1" lang="en-US" b="0" i="0"/>
            <a:t>It's something that we use to mark important words.</a:t>
          </a:r>
          <a:endParaRPr lang="en-US"/>
        </a:p>
      </dgm:t>
    </dgm:pt>
    <dgm:pt modelId="{BA8A924E-49DD-4A6E-A110-2D489E93A068}" type="parTrans" cxnId="{601452CF-2C8C-4C62-84BA-623EAFC1EA3E}">
      <dgm:prSet/>
      <dgm:spPr/>
      <dgm:t>
        <a:bodyPr/>
        <a:lstStyle/>
        <a:p>
          <a:endParaRPr lang="en-US"/>
        </a:p>
      </dgm:t>
    </dgm:pt>
    <dgm:pt modelId="{74AF60F6-88C3-43ED-97A6-089AC1E18EC5}" type="sibTrans" cxnId="{601452CF-2C8C-4C62-84BA-623EAFC1EA3E}">
      <dgm:prSet/>
      <dgm:spPr/>
      <dgm:t>
        <a:bodyPr/>
        <a:lstStyle/>
        <a:p>
          <a:endParaRPr lang="en-US"/>
        </a:p>
      </dgm:t>
    </dgm:pt>
    <dgm:pt modelId="{2B059AC9-66F6-D841-9339-356260419497}" type="pres">
      <dgm:prSet presAssocID="{5D1CD631-9C37-4482-806C-0AC98259EFB6}" presName="vert0" presStyleCnt="0">
        <dgm:presLayoutVars>
          <dgm:dir/>
          <dgm:animOne val="branch"/>
          <dgm:animLvl val="lvl"/>
        </dgm:presLayoutVars>
      </dgm:prSet>
      <dgm:spPr/>
    </dgm:pt>
    <dgm:pt modelId="{62BAF9D5-DE40-5A41-95CE-BE847D919468}" type="pres">
      <dgm:prSet presAssocID="{7062D7BB-AD3C-42FA-867B-681E58425FC0}" presName="thickLine" presStyleLbl="alignNode1" presStyleIdx="0" presStyleCnt="3"/>
      <dgm:spPr/>
    </dgm:pt>
    <dgm:pt modelId="{85979781-79DC-E74D-A607-4EEC4C681EBB}" type="pres">
      <dgm:prSet presAssocID="{7062D7BB-AD3C-42FA-867B-681E58425FC0}" presName="horz1" presStyleCnt="0"/>
      <dgm:spPr/>
    </dgm:pt>
    <dgm:pt modelId="{0C69DF60-406F-4243-ACBC-31E205A423CC}" type="pres">
      <dgm:prSet presAssocID="{7062D7BB-AD3C-42FA-867B-681E58425FC0}" presName="tx1" presStyleLbl="revTx" presStyleIdx="0" presStyleCnt="3"/>
      <dgm:spPr/>
    </dgm:pt>
    <dgm:pt modelId="{FEC7181A-E394-3249-81CF-E09A6F9A8F1F}" type="pres">
      <dgm:prSet presAssocID="{7062D7BB-AD3C-42FA-867B-681E58425FC0}" presName="vert1" presStyleCnt="0"/>
      <dgm:spPr/>
    </dgm:pt>
    <dgm:pt modelId="{1F1B7264-5946-0E46-8B21-5C11AFC36B0C}" type="pres">
      <dgm:prSet presAssocID="{3E1DA509-AB03-4A76-B938-49E98AF13072}" presName="thickLine" presStyleLbl="alignNode1" presStyleIdx="1" presStyleCnt="3"/>
      <dgm:spPr/>
    </dgm:pt>
    <dgm:pt modelId="{E24F6C93-5C04-E04E-A936-84AC3C4FDE1B}" type="pres">
      <dgm:prSet presAssocID="{3E1DA509-AB03-4A76-B938-49E98AF13072}" presName="horz1" presStyleCnt="0"/>
      <dgm:spPr/>
    </dgm:pt>
    <dgm:pt modelId="{A33DE0CD-CE5F-4B48-A9FB-9B1D7113A524}" type="pres">
      <dgm:prSet presAssocID="{3E1DA509-AB03-4A76-B938-49E98AF13072}" presName="tx1" presStyleLbl="revTx" presStyleIdx="1" presStyleCnt="3"/>
      <dgm:spPr/>
    </dgm:pt>
    <dgm:pt modelId="{40CF80B2-64B5-5D4C-BDF8-938182345687}" type="pres">
      <dgm:prSet presAssocID="{3E1DA509-AB03-4A76-B938-49E98AF13072}" presName="vert1" presStyleCnt="0"/>
      <dgm:spPr/>
    </dgm:pt>
    <dgm:pt modelId="{AA859DC9-4B13-6947-839B-E491ED6CD613}" type="pres">
      <dgm:prSet presAssocID="{36387F22-6690-424D-B012-1B2793337F10}" presName="thickLine" presStyleLbl="alignNode1" presStyleIdx="2" presStyleCnt="3"/>
      <dgm:spPr/>
    </dgm:pt>
    <dgm:pt modelId="{D2A643C4-8DA4-9647-8529-899F03B982BE}" type="pres">
      <dgm:prSet presAssocID="{36387F22-6690-424D-B012-1B2793337F10}" presName="horz1" presStyleCnt="0"/>
      <dgm:spPr/>
    </dgm:pt>
    <dgm:pt modelId="{86316811-913F-0748-94F0-C6913D0FEF2E}" type="pres">
      <dgm:prSet presAssocID="{36387F22-6690-424D-B012-1B2793337F10}" presName="tx1" presStyleLbl="revTx" presStyleIdx="2" presStyleCnt="3"/>
      <dgm:spPr/>
    </dgm:pt>
    <dgm:pt modelId="{45CBB8C5-400C-CD4A-8BD9-14759C6F7881}" type="pres">
      <dgm:prSet presAssocID="{36387F22-6690-424D-B012-1B2793337F10}" presName="vert1" presStyleCnt="0"/>
      <dgm:spPr/>
    </dgm:pt>
  </dgm:ptLst>
  <dgm:cxnLst>
    <dgm:cxn modelId="{6CAAE41E-128D-CF4D-98D4-C2E4DE8836C9}" type="presOf" srcId="{36387F22-6690-424D-B012-1B2793337F10}" destId="{86316811-913F-0748-94F0-C6913D0FEF2E}" srcOrd="0" destOrd="0" presId="urn:microsoft.com/office/officeart/2008/layout/LinedList"/>
    <dgm:cxn modelId="{40968C4B-B5CF-4EE1-A5F3-D69AD173C43A}" srcId="{5D1CD631-9C37-4482-806C-0AC98259EFB6}" destId="{3E1DA509-AB03-4A76-B938-49E98AF13072}" srcOrd="1" destOrd="0" parTransId="{1E66AD21-E4A6-460A-926F-A9DC87C1FDB9}" sibTransId="{3C0BEC6C-5254-4341-8105-51ACC8C3872C}"/>
    <dgm:cxn modelId="{CB584452-D6FF-CF47-A871-B9E63A547491}" type="presOf" srcId="{5D1CD631-9C37-4482-806C-0AC98259EFB6}" destId="{2B059AC9-66F6-D841-9339-356260419497}" srcOrd="0" destOrd="0" presId="urn:microsoft.com/office/officeart/2008/layout/LinedList"/>
    <dgm:cxn modelId="{53EB0A71-2A12-5942-B4F7-6DE4FE1D518C}" type="presOf" srcId="{3E1DA509-AB03-4A76-B938-49E98AF13072}" destId="{A33DE0CD-CE5F-4B48-A9FB-9B1D7113A524}" srcOrd="0" destOrd="0" presId="urn:microsoft.com/office/officeart/2008/layout/LinedList"/>
    <dgm:cxn modelId="{F2905073-0BAB-9545-A61E-4CA03F584FCC}" type="presOf" srcId="{7062D7BB-AD3C-42FA-867B-681E58425FC0}" destId="{0C69DF60-406F-4243-ACBC-31E205A423CC}" srcOrd="0" destOrd="0" presId="urn:microsoft.com/office/officeart/2008/layout/LinedList"/>
    <dgm:cxn modelId="{A7783093-FD33-4786-A137-7A1A91DDAAE2}" srcId="{5D1CD631-9C37-4482-806C-0AC98259EFB6}" destId="{7062D7BB-AD3C-42FA-867B-681E58425FC0}" srcOrd="0" destOrd="0" parTransId="{AC6B6B55-657F-4793-9356-73BD02EF097D}" sibTransId="{118E4C8D-06FB-4EF7-9D61-25CFC605BAD2}"/>
    <dgm:cxn modelId="{601452CF-2C8C-4C62-84BA-623EAFC1EA3E}" srcId="{5D1CD631-9C37-4482-806C-0AC98259EFB6}" destId="{36387F22-6690-424D-B012-1B2793337F10}" srcOrd="2" destOrd="0" parTransId="{BA8A924E-49DD-4A6E-A110-2D489E93A068}" sibTransId="{74AF60F6-88C3-43ED-97A6-089AC1E18EC5}"/>
    <dgm:cxn modelId="{EE0D6F08-6DDA-C649-A186-3D9458969AA4}" type="presParOf" srcId="{2B059AC9-66F6-D841-9339-356260419497}" destId="{62BAF9D5-DE40-5A41-95CE-BE847D919468}" srcOrd="0" destOrd="0" presId="urn:microsoft.com/office/officeart/2008/layout/LinedList"/>
    <dgm:cxn modelId="{E7FB0D1B-C5E1-DE4C-A1A2-8B85DB37880E}" type="presParOf" srcId="{2B059AC9-66F6-D841-9339-356260419497}" destId="{85979781-79DC-E74D-A607-4EEC4C681EBB}" srcOrd="1" destOrd="0" presId="urn:microsoft.com/office/officeart/2008/layout/LinedList"/>
    <dgm:cxn modelId="{282B32E3-5980-E545-AA80-B0AF6DB5D106}" type="presParOf" srcId="{85979781-79DC-E74D-A607-4EEC4C681EBB}" destId="{0C69DF60-406F-4243-ACBC-31E205A423CC}" srcOrd="0" destOrd="0" presId="urn:microsoft.com/office/officeart/2008/layout/LinedList"/>
    <dgm:cxn modelId="{259BB4E2-56BF-9E46-B8D2-1F789842CA31}" type="presParOf" srcId="{85979781-79DC-E74D-A607-4EEC4C681EBB}" destId="{FEC7181A-E394-3249-81CF-E09A6F9A8F1F}" srcOrd="1" destOrd="0" presId="urn:microsoft.com/office/officeart/2008/layout/LinedList"/>
    <dgm:cxn modelId="{7BE908E3-C93B-2B44-BCCF-71BCF6A6B3AA}" type="presParOf" srcId="{2B059AC9-66F6-D841-9339-356260419497}" destId="{1F1B7264-5946-0E46-8B21-5C11AFC36B0C}" srcOrd="2" destOrd="0" presId="urn:microsoft.com/office/officeart/2008/layout/LinedList"/>
    <dgm:cxn modelId="{2A7DB9F1-F158-3241-A23D-9733CBBD409C}" type="presParOf" srcId="{2B059AC9-66F6-D841-9339-356260419497}" destId="{E24F6C93-5C04-E04E-A936-84AC3C4FDE1B}" srcOrd="3" destOrd="0" presId="urn:microsoft.com/office/officeart/2008/layout/LinedList"/>
    <dgm:cxn modelId="{BA7C4D45-4019-934D-9BF8-B8BB64D0585B}" type="presParOf" srcId="{E24F6C93-5C04-E04E-A936-84AC3C4FDE1B}" destId="{A33DE0CD-CE5F-4B48-A9FB-9B1D7113A524}" srcOrd="0" destOrd="0" presId="urn:microsoft.com/office/officeart/2008/layout/LinedList"/>
    <dgm:cxn modelId="{A66868E3-9AF2-A149-9814-2BC7CE28A5C1}" type="presParOf" srcId="{E24F6C93-5C04-E04E-A936-84AC3C4FDE1B}" destId="{40CF80B2-64B5-5D4C-BDF8-938182345687}" srcOrd="1" destOrd="0" presId="urn:microsoft.com/office/officeart/2008/layout/LinedList"/>
    <dgm:cxn modelId="{005B5DBD-8BC3-8345-AC8D-1591FBE4D2AF}" type="presParOf" srcId="{2B059AC9-66F6-D841-9339-356260419497}" destId="{AA859DC9-4B13-6947-839B-E491ED6CD613}" srcOrd="4" destOrd="0" presId="urn:microsoft.com/office/officeart/2008/layout/LinedList"/>
    <dgm:cxn modelId="{DF572089-FC23-AC49-A6F3-E868E1414906}" type="presParOf" srcId="{2B059AC9-66F6-D841-9339-356260419497}" destId="{D2A643C4-8DA4-9647-8529-899F03B982BE}" srcOrd="5" destOrd="0" presId="urn:microsoft.com/office/officeart/2008/layout/LinedList"/>
    <dgm:cxn modelId="{5FE54641-6D3B-CC45-A294-2CABB37A87FA}" type="presParOf" srcId="{D2A643C4-8DA4-9647-8529-899F03B982BE}" destId="{86316811-913F-0748-94F0-C6913D0FEF2E}" srcOrd="0" destOrd="0" presId="urn:microsoft.com/office/officeart/2008/layout/LinedList"/>
    <dgm:cxn modelId="{C4D3A8A5-A6A0-B24B-BA8F-C7E470507DE1}" type="presParOf" srcId="{D2A643C4-8DA4-9647-8529-899F03B982BE}" destId="{45CBB8C5-400C-CD4A-8BD9-14759C6F788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371EB-4CC9-3444-8D77-9D5ACB668468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1E26FA-7598-324B-9709-A237105D3DA0}">
      <dsp:nvSpPr>
        <dsp:cNvPr id="0" name=""/>
        <dsp:cNvSpPr/>
      </dsp:nvSpPr>
      <dsp:spPr>
        <a:xfrm>
          <a:off x="0" y="0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b="0" i="0" kern="1200"/>
            <a:t>ペアで実施</a:t>
          </a:r>
          <a:endParaRPr lang="en-US" sz="2300" kern="1200"/>
        </a:p>
      </dsp:txBody>
      <dsp:txXfrm>
        <a:off x="0" y="0"/>
        <a:ext cx="6900512" cy="692017"/>
      </dsp:txXfrm>
    </dsp:sp>
    <dsp:sp modelId="{3A1BD59D-90D9-9147-89EF-FC0639441504}">
      <dsp:nvSpPr>
        <dsp:cNvPr id="0" name=""/>
        <dsp:cNvSpPr/>
      </dsp:nvSpPr>
      <dsp:spPr>
        <a:xfrm>
          <a:off x="0" y="692017"/>
          <a:ext cx="6900512" cy="0"/>
        </a:xfrm>
        <a:prstGeom prst="line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3CF25-F401-2F4F-8324-AC055EAE3139}">
      <dsp:nvSpPr>
        <dsp:cNvPr id="0" name=""/>
        <dsp:cNvSpPr/>
      </dsp:nvSpPr>
      <dsp:spPr>
        <a:xfrm>
          <a:off x="0" y="692017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b="0" i="0" kern="1200"/>
            <a:t>全員立つ</a:t>
          </a:r>
          <a:endParaRPr lang="en-US" sz="2300" kern="1200"/>
        </a:p>
      </dsp:txBody>
      <dsp:txXfrm>
        <a:off x="0" y="692017"/>
        <a:ext cx="6900512" cy="692017"/>
      </dsp:txXfrm>
    </dsp:sp>
    <dsp:sp modelId="{221694D9-438E-ED4B-B91F-9DCD049ABD4D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94B5E8-4F96-E548-8AC9-AF791E8215CE}">
      <dsp:nvSpPr>
        <dsp:cNvPr id="0" name=""/>
        <dsp:cNvSpPr/>
      </dsp:nvSpPr>
      <dsp:spPr>
        <a:xfrm>
          <a:off x="0" y="1384035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b="0" i="0" kern="1200"/>
            <a:t>出題者はお題の日本語の単語を英語で１文だけ説明</a:t>
          </a:r>
          <a:endParaRPr lang="en-US" sz="2300" kern="1200"/>
        </a:p>
      </dsp:txBody>
      <dsp:txXfrm>
        <a:off x="0" y="1384035"/>
        <a:ext cx="6900512" cy="692017"/>
      </dsp:txXfrm>
    </dsp:sp>
    <dsp:sp modelId="{26FDCC81-47A4-8B40-A106-60B5F4DCDBB3}">
      <dsp:nvSpPr>
        <dsp:cNvPr id="0" name=""/>
        <dsp:cNvSpPr/>
      </dsp:nvSpPr>
      <dsp:spPr>
        <a:xfrm>
          <a:off x="0" y="2076052"/>
          <a:ext cx="6900512" cy="0"/>
        </a:xfrm>
        <a:prstGeom prst="line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CB2D0-6D7C-8A47-8197-86CCA6B17B64}">
      <dsp:nvSpPr>
        <dsp:cNvPr id="0" name=""/>
        <dsp:cNvSpPr/>
      </dsp:nvSpPr>
      <dsp:spPr>
        <a:xfrm>
          <a:off x="0" y="2076052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b="0" i="0" kern="1200"/>
            <a:t>１文ごとに回答者は答える</a:t>
          </a:r>
          <a:endParaRPr lang="en-US" sz="2300" kern="1200"/>
        </a:p>
      </dsp:txBody>
      <dsp:txXfrm>
        <a:off x="0" y="2076052"/>
        <a:ext cx="6900512" cy="692017"/>
      </dsp:txXfrm>
    </dsp:sp>
    <dsp:sp modelId="{B1B51C61-0F2B-9C48-A65B-6D857F018044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ED5A4-4779-7B4B-8610-5AF1887BF413}">
      <dsp:nvSpPr>
        <dsp:cNvPr id="0" name=""/>
        <dsp:cNvSpPr/>
      </dsp:nvSpPr>
      <dsp:spPr>
        <a:xfrm>
          <a:off x="0" y="2768070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b="0" i="0" kern="1200"/>
            <a:t>繰り返し、正解したら座る</a:t>
          </a:r>
          <a:endParaRPr lang="en-US" sz="2300" kern="1200"/>
        </a:p>
      </dsp:txBody>
      <dsp:txXfrm>
        <a:off x="0" y="2768070"/>
        <a:ext cx="6900512" cy="692017"/>
      </dsp:txXfrm>
    </dsp:sp>
    <dsp:sp modelId="{B5DD9C78-F76A-C844-AA52-467667B865E6}">
      <dsp:nvSpPr>
        <dsp:cNvPr id="0" name=""/>
        <dsp:cNvSpPr/>
      </dsp:nvSpPr>
      <dsp:spPr>
        <a:xfrm>
          <a:off x="0" y="3460088"/>
          <a:ext cx="6900512" cy="0"/>
        </a:xfrm>
        <a:prstGeom prst="line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FE510A-E8AC-D242-90D7-D18BE4B79C8E}">
      <dsp:nvSpPr>
        <dsp:cNvPr id="0" name=""/>
        <dsp:cNvSpPr/>
      </dsp:nvSpPr>
      <dsp:spPr>
        <a:xfrm>
          <a:off x="0" y="3460088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b="0" i="0" kern="1200"/>
            <a:t>１ゲーム</a:t>
          </a:r>
          <a:r>
            <a:rPr kumimoji="1" lang="en-US" sz="2300" b="0" i="0" kern="1200"/>
            <a:t>30</a:t>
          </a:r>
          <a:r>
            <a:rPr kumimoji="1" lang="ja-JP" sz="2300" b="0" i="0" kern="1200"/>
            <a:t>秒程度で区切る</a:t>
          </a:r>
          <a:endParaRPr lang="en-US" sz="2300" kern="1200"/>
        </a:p>
      </dsp:txBody>
      <dsp:txXfrm>
        <a:off x="0" y="3460088"/>
        <a:ext cx="6900512" cy="692017"/>
      </dsp:txXfrm>
    </dsp:sp>
    <dsp:sp modelId="{3124368B-9084-CB4B-8978-8506ACF1D8AD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03AFB-395B-FB4F-8C3E-D1481EB1213F}">
      <dsp:nvSpPr>
        <dsp:cNvPr id="0" name=""/>
        <dsp:cNvSpPr/>
      </dsp:nvSpPr>
      <dsp:spPr>
        <a:xfrm>
          <a:off x="0" y="4152105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kern="1200"/>
            <a:t>役割</a:t>
          </a:r>
          <a:r>
            <a:rPr kumimoji="1" lang="ja-JP" sz="2300" b="0" i="0" kern="1200"/>
            <a:t>を変えて、次のゲーム</a:t>
          </a:r>
          <a:endParaRPr lang="en-US" sz="2300" kern="1200"/>
        </a:p>
      </dsp:txBody>
      <dsp:txXfrm>
        <a:off x="0" y="4152105"/>
        <a:ext cx="6900512" cy="692017"/>
      </dsp:txXfrm>
    </dsp:sp>
    <dsp:sp modelId="{666044BE-013F-174F-A90E-F4D8FE7466AB}">
      <dsp:nvSpPr>
        <dsp:cNvPr id="0" name=""/>
        <dsp:cNvSpPr/>
      </dsp:nvSpPr>
      <dsp:spPr>
        <a:xfrm>
          <a:off x="0" y="4844123"/>
          <a:ext cx="6900512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FAC5A-38D8-3A40-952D-FCC759CFCFF6}">
      <dsp:nvSpPr>
        <dsp:cNvPr id="0" name=""/>
        <dsp:cNvSpPr/>
      </dsp:nvSpPr>
      <dsp:spPr>
        <a:xfrm>
          <a:off x="0" y="4844123"/>
          <a:ext cx="6900512" cy="692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300" kern="1200"/>
            <a:t>ペアを変える</a:t>
          </a:r>
          <a:endParaRPr lang="en-US" sz="2300" kern="1200"/>
        </a:p>
      </dsp:txBody>
      <dsp:txXfrm>
        <a:off x="0" y="4844123"/>
        <a:ext cx="6900512" cy="6920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AF9D5-DE40-5A41-95CE-BE847D919468}">
      <dsp:nvSpPr>
        <dsp:cNvPr id="0" name=""/>
        <dsp:cNvSpPr/>
      </dsp:nvSpPr>
      <dsp:spPr>
        <a:xfrm>
          <a:off x="0" y="2703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9DF60-406F-4243-ACBC-31E205A423CC}">
      <dsp:nvSpPr>
        <dsp:cNvPr id="0" name=""/>
        <dsp:cNvSpPr/>
      </dsp:nvSpPr>
      <dsp:spPr>
        <a:xfrm>
          <a:off x="0" y="2703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4800" b="0" i="0" kern="1200"/>
            <a:t>It's something that we use in our daily life.</a:t>
          </a:r>
          <a:endParaRPr lang="en-US" sz="4800" kern="1200"/>
        </a:p>
      </dsp:txBody>
      <dsp:txXfrm>
        <a:off x="0" y="2703"/>
        <a:ext cx="6900512" cy="1843578"/>
      </dsp:txXfrm>
    </dsp:sp>
    <dsp:sp modelId="{1F1B7264-5946-0E46-8B21-5C11AFC36B0C}">
      <dsp:nvSpPr>
        <dsp:cNvPr id="0" name=""/>
        <dsp:cNvSpPr/>
      </dsp:nvSpPr>
      <dsp:spPr>
        <a:xfrm>
          <a:off x="0" y="184628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3DE0CD-CE5F-4B48-A9FB-9B1D7113A524}">
      <dsp:nvSpPr>
        <dsp:cNvPr id="0" name=""/>
        <dsp:cNvSpPr/>
      </dsp:nvSpPr>
      <dsp:spPr>
        <a:xfrm>
          <a:off x="0" y="1846281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4800" b="0" i="0" kern="1200"/>
            <a:t>It's something that we use when we write.</a:t>
          </a:r>
          <a:endParaRPr lang="en-US" sz="4800" kern="1200"/>
        </a:p>
      </dsp:txBody>
      <dsp:txXfrm>
        <a:off x="0" y="1846281"/>
        <a:ext cx="6900512" cy="1843578"/>
      </dsp:txXfrm>
    </dsp:sp>
    <dsp:sp modelId="{AA859DC9-4B13-6947-839B-E491ED6CD613}">
      <dsp:nvSpPr>
        <dsp:cNvPr id="0" name=""/>
        <dsp:cNvSpPr/>
      </dsp:nvSpPr>
      <dsp:spPr>
        <a:xfrm>
          <a:off x="0" y="3689859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16811-913F-0748-94F0-C6913D0FEF2E}">
      <dsp:nvSpPr>
        <dsp:cNvPr id="0" name=""/>
        <dsp:cNvSpPr/>
      </dsp:nvSpPr>
      <dsp:spPr>
        <a:xfrm>
          <a:off x="0" y="3689859"/>
          <a:ext cx="6900512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t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4800" b="0" i="0" kern="1200"/>
            <a:t>It's something that we use to mark important words.</a:t>
          </a:r>
          <a:endParaRPr lang="en-US" sz="4800" kern="1200"/>
        </a:p>
      </dsp:txBody>
      <dsp:txXfrm>
        <a:off x="0" y="3689859"/>
        <a:ext cx="6900512" cy="1843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6DAF6-9AC0-7B4F-82CB-ECF76F4E41E6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7C216-86DB-B34E-A8D0-271257B6E3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59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97C216-86DB-B34E-A8D0-271257B6E35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55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A0CD4-5101-4F54-B2D9-A207277FDFCE}" type="datetimeFigureOut">
              <a:rPr kumimoji="1" lang="ja-JP" altLang="en-US" smtClean="0"/>
              <a:pPr/>
              <a:t>2024/10/1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C8D2A-41C5-496A-AD10-B3E50C2C52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1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9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FD74E8B-688C-A5A9-DF30-C793E98CEC8F}"/>
              </a:ext>
            </a:extLst>
          </p:cNvPr>
          <p:cNvGrpSpPr>
            <a:grpSpLocks noChangeAspect="1"/>
          </p:cNvGrpSpPr>
          <p:nvPr/>
        </p:nvGrpSpPr>
        <p:grpSpPr>
          <a:xfrm>
            <a:off x="1247188" y="0"/>
            <a:ext cx="9310862" cy="6858000"/>
            <a:chOff x="3836542" y="1907212"/>
            <a:chExt cx="4724400" cy="3479800"/>
          </a:xfrm>
        </p:grpSpPr>
        <p:pic>
          <p:nvPicPr>
            <p:cNvPr id="5" name="図 4" descr="テキスト&#10;&#10;自動的に生成された説明">
              <a:extLst>
                <a:ext uri="{FF2B5EF4-FFF2-40B4-BE49-F238E27FC236}">
                  <a16:creationId xmlns:a16="http://schemas.microsoft.com/office/drawing/2014/main" id="{EFF715DF-0FF3-16BA-F826-340C6C8619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6542" y="1907212"/>
              <a:ext cx="4724400" cy="1104900"/>
            </a:xfrm>
            <a:prstGeom prst="rect">
              <a:avLst/>
            </a:prstGeom>
          </p:spPr>
        </p:pic>
        <p:pic>
          <p:nvPicPr>
            <p:cNvPr id="7" name="図 6" descr="グラフィカル ユーザー インターフェイス, テキスト, アプリケーション&#10;&#10;自動的に生成された説明">
              <a:extLst>
                <a:ext uri="{FF2B5EF4-FFF2-40B4-BE49-F238E27FC236}">
                  <a16:creationId xmlns:a16="http://schemas.microsoft.com/office/drawing/2014/main" id="{822A2FDF-D154-A9D8-021F-E7ABCBC2D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6542" y="3012112"/>
              <a:ext cx="4724400" cy="2374900"/>
            </a:xfrm>
            <a:prstGeom prst="rect">
              <a:avLst/>
            </a:prstGeom>
          </p:spPr>
        </p:pic>
      </p:grpSp>
      <p:sp>
        <p:nvSpPr>
          <p:cNvPr id="10" name="円/楕円 9">
            <a:extLst>
              <a:ext uri="{FF2B5EF4-FFF2-40B4-BE49-F238E27FC236}">
                <a16:creationId xmlns:a16="http://schemas.microsoft.com/office/drawing/2014/main" id="{3EE22047-9181-B264-600D-7942E0DE9B23}"/>
              </a:ext>
            </a:extLst>
          </p:cNvPr>
          <p:cNvSpPr/>
          <p:nvPr/>
        </p:nvSpPr>
        <p:spPr>
          <a:xfrm>
            <a:off x="2578444" y="3649362"/>
            <a:ext cx="1754659" cy="5107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50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4051C7-E510-D548-828F-55BBA4FAD7AB}"/>
              </a:ext>
            </a:extLst>
          </p:cNvPr>
          <p:cNvSpPr txBox="1"/>
          <p:nvPr/>
        </p:nvSpPr>
        <p:spPr>
          <a:xfrm>
            <a:off x="635000" y="640823"/>
            <a:ext cx="3418659" cy="5583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ルール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テキスト ボックス 1">
            <a:extLst>
              <a:ext uri="{FF2B5EF4-FFF2-40B4-BE49-F238E27FC236}">
                <a16:creationId xmlns:a16="http://schemas.microsoft.com/office/drawing/2014/main" id="{EEFAB11F-64F1-47CF-A5F7-DF5B8EFD5B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0147690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690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AEBA784-7197-A2A9-61EA-6B97C5E2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70" y="593815"/>
            <a:ext cx="3708012" cy="5583148"/>
          </a:xfrm>
        </p:spPr>
        <p:txBody>
          <a:bodyPr anchor="ctr">
            <a:normAutofit/>
          </a:bodyPr>
          <a:lstStyle/>
          <a:p>
            <a:r>
              <a:rPr kumimoji="1" lang="ja-JP" altLang="en-US" sz="5400"/>
              <a:t>例</a:t>
            </a:r>
            <a:br>
              <a:rPr kumimoji="1" lang="en-US" altLang="ja-JP" sz="5400" dirty="0"/>
            </a:br>
            <a:r>
              <a:rPr kumimoji="1" lang="ja-JP" altLang="en-US" sz="3600"/>
              <a:t>（関係代名詞を</a:t>
            </a:r>
            <a:r>
              <a:rPr lang="ja-JP" altLang="en-US" sz="3600"/>
              <a:t>使ってみよう</a:t>
            </a:r>
            <a:r>
              <a:rPr kumimoji="1" lang="ja-JP" altLang="en-US" sz="3600"/>
              <a:t>）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コンテンツ プレースホルダー 2">
            <a:extLst>
              <a:ext uri="{FF2B5EF4-FFF2-40B4-BE49-F238E27FC236}">
                <a16:creationId xmlns:a16="http://schemas.microsoft.com/office/drawing/2014/main" id="{C44A8B12-C7D0-1501-8A59-2762C7A6D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16148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6608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11079</TotalTime>
  <Words>86</Words>
  <Application>Microsoft Macintosh PowerPoint</Application>
  <PresentationFormat>ワイド画面</PresentationFormat>
  <Paragraphs>14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Yu 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例 （関係代名詞を使ってみよう）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Tomohisa Takamatsu</cp:lastModifiedBy>
  <cp:revision>156</cp:revision>
  <dcterms:created xsi:type="dcterms:W3CDTF">2017-02-27T10:09:33Z</dcterms:created>
  <dcterms:modified xsi:type="dcterms:W3CDTF">2024-10-01T01:41:31Z</dcterms:modified>
  <cp:category/>
</cp:coreProperties>
</file>