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8"/>
    <p:restoredTop sz="96028" autoAdjust="0"/>
  </p:normalViewPr>
  <p:slideViewPr>
    <p:cSldViewPr snapToGrid="0">
      <p:cViewPr varScale="1">
        <p:scale>
          <a:sx n="89" d="100"/>
          <a:sy n="89" d="100"/>
        </p:scale>
        <p:origin x="39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松_t13276" userId="3226435c-3ec0-4b68-86c2-249ace4f9328" providerId="ADAL" clId="{97D97CEF-696D-4E31-A427-3652E8F79729}"/>
    <pc:docChg chg="custSel addSld modSld">
      <pc:chgData name="高松_t13276" userId="3226435c-3ec0-4b68-86c2-249ace4f9328" providerId="ADAL" clId="{97D97CEF-696D-4E31-A427-3652E8F79729}" dt="2022-07-11T19:59:43.963" v="25" actId="18131"/>
      <pc:docMkLst>
        <pc:docMk/>
      </pc:docMkLst>
      <pc:sldChg chg="addSp delSp modSp new mod">
        <pc:chgData name="高松_t13276" userId="3226435c-3ec0-4b68-86c2-249ace4f9328" providerId="ADAL" clId="{97D97CEF-696D-4E31-A427-3652E8F79729}" dt="2022-07-11T19:58:58.607" v="21" actId="1076"/>
        <pc:sldMkLst>
          <pc:docMk/>
          <pc:sldMk cId="4224354042" sldId="256"/>
        </pc:sldMkLst>
        <pc:spChg chg="del">
          <ac:chgData name="高松_t13276" userId="3226435c-3ec0-4b68-86c2-249ace4f9328" providerId="ADAL" clId="{97D97CEF-696D-4E31-A427-3652E8F79729}" dt="2022-07-11T19:53:43.758" v="1" actId="478"/>
          <ac:spMkLst>
            <pc:docMk/>
            <pc:sldMk cId="4224354042" sldId="256"/>
            <ac:spMk id="2" creationId="{CE92041C-EE66-FEFA-E2DF-D7FBBDE9888C}"/>
          </ac:spMkLst>
        </pc:spChg>
        <pc:spChg chg="del">
          <ac:chgData name="高松_t13276" userId="3226435c-3ec0-4b68-86c2-249ace4f9328" providerId="ADAL" clId="{97D97CEF-696D-4E31-A427-3652E8F79729}" dt="2022-07-11T19:53:45.801" v="2" actId="478"/>
          <ac:spMkLst>
            <pc:docMk/>
            <pc:sldMk cId="4224354042" sldId="256"/>
            <ac:spMk id="3" creationId="{D879E34F-2FA4-CED1-6756-02BA1302303B}"/>
          </ac:spMkLst>
        </pc:spChg>
        <pc:graphicFrameChg chg="add del mod modGraphic">
          <ac:chgData name="高松_t13276" userId="3226435c-3ec0-4b68-86c2-249ace4f9328" providerId="ADAL" clId="{97D97CEF-696D-4E31-A427-3652E8F79729}" dt="2022-07-11T19:56:12.434" v="12" actId="478"/>
          <ac:graphicFrameMkLst>
            <pc:docMk/>
            <pc:sldMk cId="4224354042" sldId="256"/>
            <ac:graphicFrameMk id="4" creationId="{B6EE1A7E-2AE0-4B2E-700F-E0ADABB83575}"/>
          </ac:graphicFrameMkLst>
        </pc:graphicFrameChg>
        <pc:picChg chg="add mod">
          <ac:chgData name="高松_t13276" userId="3226435c-3ec0-4b68-86c2-249ace4f9328" providerId="ADAL" clId="{97D97CEF-696D-4E31-A427-3652E8F79729}" dt="2022-07-11T19:58:25.095" v="15" actId="1035"/>
          <ac:picMkLst>
            <pc:docMk/>
            <pc:sldMk cId="4224354042" sldId="256"/>
            <ac:picMk id="6" creationId="{CF3E9EEB-FEB7-A4DF-794C-A38A4C08EE7A}"/>
          </ac:picMkLst>
        </pc:picChg>
        <pc:picChg chg="add mod modCrop">
          <ac:chgData name="高松_t13276" userId="3226435c-3ec0-4b68-86c2-249ace4f9328" providerId="ADAL" clId="{97D97CEF-696D-4E31-A427-3652E8F79729}" dt="2022-07-11T19:58:58.607" v="21" actId="1076"/>
          <ac:picMkLst>
            <pc:docMk/>
            <pc:sldMk cId="4224354042" sldId="256"/>
            <ac:picMk id="7" creationId="{6CBFCD43-4F28-4A9B-BCFD-4957C0FDF28E}"/>
          </ac:picMkLst>
        </pc:picChg>
      </pc:sldChg>
      <pc:sldChg chg="modSp add mod">
        <pc:chgData name="高松_t13276" userId="3226435c-3ec0-4b68-86c2-249ace4f9328" providerId="ADAL" clId="{97D97CEF-696D-4E31-A427-3652E8F79729}" dt="2022-07-11T19:59:26.699" v="24" actId="18131"/>
        <pc:sldMkLst>
          <pc:docMk/>
          <pc:sldMk cId="3352995362" sldId="257"/>
        </pc:sldMkLst>
        <pc:picChg chg="mod modCrop">
          <ac:chgData name="高松_t13276" userId="3226435c-3ec0-4b68-86c2-249ace4f9328" providerId="ADAL" clId="{97D97CEF-696D-4E31-A427-3652E8F79729}" dt="2022-07-11T19:59:26.699" v="24" actId="18131"/>
          <ac:picMkLst>
            <pc:docMk/>
            <pc:sldMk cId="3352995362" sldId="257"/>
            <ac:picMk id="7" creationId="{6CBFCD43-4F28-4A9B-BCFD-4957C0FDF28E}"/>
          </ac:picMkLst>
        </pc:picChg>
      </pc:sldChg>
      <pc:sldChg chg="modSp add mod">
        <pc:chgData name="高松_t13276" userId="3226435c-3ec0-4b68-86c2-249ace4f9328" providerId="ADAL" clId="{97D97CEF-696D-4E31-A427-3652E8F79729}" dt="2022-07-11T19:59:43.963" v="25" actId="18131"/>
        <pc:sldMkLst>
          <pc:docMk/>
          <pc:sldMk cId="2515936876" sldId="258"/>
        </pc:sldMkLst>
        <pc:picChg chg="mod modCrop">
          <ac:chgData name="高松_t13276" userId="3226435c-3ec0-4b68-86c2-249ace4f9328" providerId="ADAL" clId="{97D97CEF-696D-4E31-A427-3652E8F79729}" dt="2022-07-11T19:59:43.963" v="25" actId="18131"/>
          <ac:picMkLst>
            <pc:docMk/>
            <pc:sldMk cId="2515936876" sldId="258"/>
            <ac:picMk id="7" creationId="{6CBFCD43-4F28-4A9B-BCFD-4957C0FDF2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0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22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14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2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1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30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77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3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99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54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2B25-A9D4-4EA0-A879-EE4BB3D95C32}" type="datetimeFigureOut">
              <a:rPr kumimoji="1" lang="ja-JP" altLang="en-US" smtClean="0"/>
              <a:t>2024/9/19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AF11-8123-451C-85E0-4FAD0658F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1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Relationship Id="rId8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8E33C18-0B6A-B6EB-005F-6A64D6183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87607"/>
              </p:ext>
            </p:extLst>
          </p:nvPr>
        </p:nvGraphicFramePr>
        <p:xfrm>
          <a:off x="0" y="0"/>
          <a:ext cx="6858000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7544074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83817469"/>
                    </a:ext>
                  </a:extLst>
                </a:gridCol>
                <a:gridCol w="1116767">
                  <a:extLst>
                    <a:ext uri="{9D8B030D-6E8A-4147-A177-3AD203B41FA5}">
                      <a16:colId xmlns:a16="http://schemas.microsoft.com/office/drawing/2014/main" val="1777479870"/>
                    </a:ext>
                  </a:extLst>
                </a:gridCol>
                <a:gridCol w="1169233">
                  <a:extLst>
                    <a:ext uri="{9D8B030D-6E8A-4147-A177-3AD203B41FA5}">
                      <a16:colId xmlns:a16="http://schemas.microsoft.com/office/drawing/2014/main" val="366125974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11524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95242378"/>
                    </a:ext>
                  </a:extLst>
                </a:gridCol>
              </a:tblGrid>
              <a:tr h="1651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918271"/>
                  </a:ext>
                </a:extLst>
              </a:tr>
              <a:tr h="1651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110691"/>
                  </a:ext>
                </a:extLst>
              </a:tr>
              <a:tr h="1651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721213"/>
                  </a:ext>
                </a:extLst>
              </a:tr>
              <a:tr h="1651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1059"/>
                  </a:ext>
                </a:extLst>
              </a:tr>
              <a:tr h="1651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215703"/>
                  </a:ext>
                </a:extLst>
              </a:tr>
              <a:tr h="165100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12759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8EF64AE6-5418-6C3E-4554-5A18057438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5" y="5986"/>
            <a:ext cx="1080000" cy="108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938F594-09BC-DA36-5D74-BB09305820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849" y="24947"/>
            <a:ext cx="1080000" cy="108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A570AAB-2A56-97C9-CECB-E5BF3782EA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662" y="24947"/>
            <a:ext cx="1080000" cy="1080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1FF61BA-A5C7-7CF3-3946-270572141E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441" y="24947"/>
            <a:ext cx="1080000" cy="1080000"/>
          </a:xfrm>
          <a:prstGeom prst="rect">
            <a:avLst/>
          </a:prstGeom>
        </p:spPr>
      </p:pic>
      <p:pic>
        <p:nvPicPr>
          <p:cNvPr id="9" name="図 8" descr="人の顔の絵&#10;&#10;低い精度で自動的に生成された説明">
            <a:extLst>
              <a:ext uri="{FF2B5EF4-FFF2-40B4-BE49-F238E27FC236}">
                <a16:creationId xmlns:a16="http://schemas.microsoft.com/office/drawing/2014/main" id="{E607A3FA-30F7-4030-3D31-35CB62F0705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83" y="24947"/>
            <a:ext cx="1080000" cy="108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114CA0-AF11-35CC-D9A0-572E257CE1FC}"/>
              </a:ext>
            </a:extLst>
          </p:cNvPr>
          <p:cNvSpPr txBox="1"/>
          <p:nvPr/>
        </p:nvSpPr>
        <p:spPr>
          <a:xfrm>
            <a:off x="59367" y="1189344"/>
            <a:ext cx="99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make </a:t>
            </a:r>
            <a:r>
              <a:rPr kumimoji="1" lang="en-US" altLang="ja-JP" sz="1400" i="1" dirty="0"/>
              <a:t>sushi</a:t>
            </a:r>
            <a:endParaRPr kumimoji="1" lang="ja-JP" altLang="en-US" sz="1400" i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85A8E05-BC54-76EE-372D-D9824B026ADD}"/>
              </a:ext>
            </a:extLst>
          </p:cNvPr>
          <p:cNvSpPr txBox="1"/>
          <p:nvPr/>
        </p:nvSpPr>
        <p:spPr>
          <a:xfrm>
            <a:off x="1191858" y="1189344"/>
            <a:ext cx="99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bring </a:t>
            </a:r>
            <a:r>
              <a:rPr kumimoji="1" lang="en-US" altLang="ja-JP" sz="1400" dirty="0"/>
              <a:t>a box</a:t>
            </a:r>
            <a:endParaRPr kumimoji="1" lang="ja-JP" altLang="en-US" sz="1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53A91A-27C0-4AC8-BB1E-C544D077D95F}"/>
              </a:ext>
            </a:extLst>
          </p:cNvPr>
          <p:cNvSpPr txBox="1"/>
          <p:nvPr/>
        </p:nvSpPr>
        <p:spPr>
          <a:xfrm>
            <a:off x="2360127" y="1189344"/>
            <a:ext cx="1030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see </a:t>
            </a:r>
            <a:r>
              <a:rPr kumimoji="1" lang="en-US" altLang="ja-JP" sz="1400" dirty="0"/>
              <a:t>a ghost</a:t>
            </a:r>
            <a:endParaRPr kumimoji="1" lang="ja-JP" altLang="en-US" sz="1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E57F4A-FFE0-D192-0638-BD1BA888655E}"/>
              </a:ext>
            </a:extLst>
          </p:cNvPr>
          <p:cNvSpPr txBox="1"/>
          <p:nvPr/>
        </p:nvSpPr>
        <p:spPr>
          <a:xfrm>
            <a:off x="4533016" y="1232419"/>
            <a:ext cx="1357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wash </a:t>
            </a:r>
            <a:r>
              <a:rPr kumimoji="1" lang="en-US" altLang="ja-JP" sz="1400" dirty="0"/>
              <a:t>my face</a:t>
            </a:r>
            <a:endParaRPr kumimoji="1" lang="ja-JP" altLang="en-US" sz="1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4733E9A-11E1-E75A-837E-AF63DF3D3BE1}"/>
              </a:ext>
            </a:extLst>
          </p:cNvPr>
          <p:cNvSpPr txBox="1"/>
          <p:nvPr/>
        </p:nvSpPr>
        <p:spPr>
          <a:xfrm>
            <a:off x="3429000" y="1106899"/>
            <a:ext cx="99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speak</a:t>
            </a:r>
          </a:p>
          <a:p>
            <a:r>
              <a:rPr kumimoji="1" lang="en-US" altLang="ja-JP" sz="1400" b="1" dirty="0"/>
              <a:t> </a:t>
            </a:r>
            <a:r>
              <a:rPr kumimoji="1" lang="en-US" altLang="ja-JP" sz="1400" dirty="0"/>
              <a:t>Japanese</a:t>
            </a:r>
            <a:endParaRPr kumimoji="1" lang="ja-JP" altLang="en-US" sz="14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FE8B3E-8D10-62C8-DAAC-48B951A6FD75}"/>
              </a:ext>
            </a:extLst>
          </p:cNvPr>
          <p:cNvSpPr txBox="1"/>
          <p:nvPr/>
        </p:nvSpPr>
        <p:spPr>
          <a:xfrm>
            <a:off x="5790868" y="1225672"/>
            <a:ext cx="99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take </a:t>
            </a:r>
            <a:r>
              <a:rPr kumimoji="1" lang="en-US" altLang="ja-JP" sz="1400" dirty="0"/>
              <a:t>a bath</a:t>
            </a:r>
            <a:endParaRPr kumimoji="1" lang="ja-JP" altLang="en-US" sz="140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FDC6A0F-5A65-6824-9A49-79CD9A4A12A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401" y="27409"/>
            <a:ext cx="1080000" cy="1080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13AA13A-D4FB-8A63-FDA4-09204A4A43E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301" y="1677625"/>
            <a:ext cx="1080000" cy="1080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113A5CC-A3B9-B55E-2B0F-B3F09F9411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7" y="1663635"/>
            <a:ext cx="1080000" cy="10800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0EA791-CEFC-3F08-6ADB-0D9AF6C10A81}"/>
              </a:ext>
            </a:extLst>
          </p:cNvPr>
          <p:cNvSpPr txBox="1"/>
          <p:nvPr/>
        </p:nvSpPr>
        <p:spPr>
          <a:xfrm>
            <a:off x="46710" y="2768582"/>
            <a:ext cx="125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do</a:t>
            </a:r>
            <a:r>
              <a:rPr kumimoji="1" lang="en-US" altLang="ja-JP" sz="1400" dirty="0"/>
              <a:t> my homework</a:t>
            </a:r>
            <a:endParaRPr kumimoji="1" lang="ja-JP" altLang="en-US" sz="1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1575E6-6F6F-1A55-7F0D-B01964263EAF}"/>
              </a:ext>
            </a:extLst>
          </p:cNvPr>
          <p:cNvSpPr txBox="1"/>
          <p:nvPr/>
        </p:nvSpPr>
        <p:spPr>
          <a:xfrm>
            <a:off x="5661956" y="2875783"/>
            <a:ext cx="139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look </a:t>
            </a:r>
            <a:r>
              <a:rPr kumimoji="1" lang="en-US" altLang="ja-JP" sz="1400" dirty="0"/>
              <a:t>at the sky</a:t>
            </a:r>
            <a:endParaRPr kumimoji="1" lang="ja-JP" altLang="en-US" sz="140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4C89C3A-CCCD-CA37-52C3-C06F5E5B42F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401" y="1671846"/>
            <a:ext cx="1080000" cy="1080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FE19955-D791-D18A-70EC-C29F21C7C38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868" y="1663635"/>
            <a:ext cx="1080000" cy="1080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54487D-0FEB-0B07-D29A-FF21F1EBDD46}"/>
              </a:ext>
            </a:extLst>
          </p:cNvPr>
          <p:cNvSpPr txBox="1"/>
          <p:nvPr/>
        </p:nvSpPr>
        <p:spPr>
          <a:xfrm>
            <a:off x="1153849" y="2768062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clean</a:t>
            </a:r>
          </a:p>
          <a:p>
            <a:r>
              <a:rPr kumimoji="1" lang="en-US" altLang="ja-JP" sz="1400" dirty="0"/>
              <a:t> my room</a:t>
            </a:r>
            <a:endParaRPr kumimoji="1" lang="ja-JP" altLang="en-US" sz="14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6C9D777-5326-7966-394C-9201A2F12A07}"/>
              </a:ext>
            </a:extLst>
          </p:cNvPr>
          <p:cNvSpPr txBox="1"/>
          <p:nvPr/>
        </p:nvSpPr>
        <p:spPr>
          <a:xfrm>
            <a:off x="3478338" y="2876001"/>
            <a:ext cx="103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sing</a:t>
            </a:r>
            <a:r>
              <a:rPr kumimoji="1" lang="en-US" altLang="ja-JP" sz="1400" dirty="0"/>
              <a:t> a song</a:t>
            </a:r>
            <a:endParaRPr kumimoji="1" lang="ja-JP" altLang="en-US" sz="1400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DB1D5CA-2447-A811-1F13-3E41D36E393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583" y="1671846"/>
            <a:ext cx="1080000" cy="1080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2724A88-72CA-D48B-2654-26B7B2A60CF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157" y="1673257"/>
            <a:ext cx="1080000" cy="108000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4E1552E-FED7-683B-1648-A48B47898798}"/>
              </a:ext>
            </a:extLst>
          </p:cNvPr>
          <p:cNvSpPr txBox="1"/>
          <p:nvPr/>
        </p:nvSpPr>
        <p:spPr>
          <a:xfrm>
            <a:off x="2310663" y="2862601"/>
            <a:ext cx="103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visit </a:t>
            </a:r>
            <a:r>
              <a:rPr kumimoji="1" lang="en-US" altLang="ja-JP" sz="1400" dirty="0"/>
              <a:t>Kyoto</a:t>
            </a:r>
            <a:endParaRPr kumimoji="1" lang="ja-JP" altLang="en-US" sz="14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66FE20-7355-2DFB-1ABA-D9B824F77E08}"/>
              </a:ext>
            </a:extLst>
          </p:cNvPr>
          <p:cNvSpPr txBox="1"/>
          <p:nvPr/>
        </p:nvSpPr>
        <p:spPr>
          <a:xfrm>
            <a:off x="4584796" y="2861011"/>
            <a:ext cx="108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live </a:t>
            </a:r>
            <a:r>
              <a:rPr kumimoji="1" lang="en-US" altLang="ja-JP" sz="1400" dirty="0"/>
              <a:t>in Africa</a:t>
            </a:r>
            <a:endParaRPr kumimoji="1" lang="ja-JP" altLang="en-US" sz="140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152E2BDF-315C-30A7-F258-2938A11A7E3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341" y="3333723"/>
            <a:ext cx="1080000" cy="108000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0506BE6-A9F4-C07D-9BAD-C9D781975F2E}"/>
              </a:ext>
            </a:extLst>
          </p:cNvPr>
          <p:cNvSpPr txBox="1"/>
          <p:nvPr/>
        </p:nvSpPr>
        <p:spPr>
          <a:xfrm>
            <a:off x="3466659" y="4411012"/>
            <a:ext cx="91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pick up</a:t>
            </a:r>
          </a:p>
          <a:p>
            <a:r>
              <a:rPr kumimoji="1" lang="en-US" altLang="ja-JP" sz="1400" dirty="0"/>
              <a:t> a book</a:t>
            </a:r>
            <a:endParaRPr kumimoji="1" lang="ja-JP" altLang="en-US" sz="1400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39877AF1-7391-D605-6F7B-081B9495676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96" y="3326750"/>
            <a:ext cx="1080000" cy="108000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B5E6CBD-92FA-466B-4E0A-3B11270E2B77}"/>
              </a:ext>
            </a:extLst>
          </p:cNvPr>
          <p:cNvSpPr txBox="1"/>
          <p:nvPr/>
        </p:nvSpPr>
        <p:spPr>
          <a:xfrm>
            <a:off x="4562996" y="4489603"/>
            <a:ext cx="1151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teach</a:t>
            </a:r>
            <a:r>
              <a:rPr kumimoji="1" lang="en-US" altLang="ja-JP" sz="1400" dirty="0"/>
              <a:t> English</a:t>
            </a:r>
            <a:endParaRPr kumimoji="1" lang="ja-JP" altLang="en-US" sz="14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519A9FF-C4A2-6A3C-F869-A92F5C8FB769}"/>
              </a:ext>
            </a:extLst>
          </p:cNvPr>
          <p:cNvSpPr txBox="1"/>
          <p:nvPr/>
        </p:nvSpPr>
        <p:spPr>
          <a:xfrm>
            <a:off x="29713" y="4520596"/>
            <a:ext cx="1028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find</a:t>
            </a:r>
            <a:r>
              <a:rPr kumimoji="1" lang="en-US" altLang="ja-JP" sz="1400" dirty="0"/>
              <a:t> my key</a:t>
            </a:r>
            <a:endParaRPr kumimoji="1" lang="ja-JP" altLang="en-US" sz="140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AC5C17F-05FF-BE86-E4E5-25B53D20A061}"/>
              </a:ext>
            </a:extLst>
          </p:cNvPr>
          <p:cNvSpPr txBox="1"/>
          <p:nvPr/>
        </p:nvSpPr>
        <p:spPr>
          <a:xfrm>
            <a:off x="5721735" y="4489602"/>
            <a:ext cx="1067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go</a:t>
            </a:r>
            <a:r>
              <a:rPr kumimoji="1" lang="en-US" altLang="ja-JP" sz="1400" dirty="0"/>
              <a:t> to school</a:t>
            </a:r>
            <a:endParaRPr kumimoji="1" lang="ja-JP" altLang="en-US" sz="140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08B7F18-E8D5-9EDE-E33A-8E7686CFC948}"/>
              </a:ext>
            </a:extLst>
          </p:cNvPr>
          <p:cNvSpPr txBox="1"/>
          <p:nvPr/>
        </p:nvSpPr>
        <p:spPr>
          <a:xfrm>
            <a:off x="1142503" y="4396695"/>
            <a:ext cx="108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enjoy</a:t>
            </a:r>
          </a:p>
          <a:p>
            <a:r>
              <a:rPr kumimoji="1" lang="en-US" altLang="ja-JP" sz="1400" dirty="0"/>
              <a:t> my trip</a:t>
            </a:r>
            <a:endParaRPr kumimoji="1" lang="ja-JP" altLang="en-US" sz="140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0B9524E-F6C5-D0C8-9EFB-EBE95AE958D3}"/>
              </a:ext>
            </a:extLst>
          </p:cNvPr>
          <p:cNvSpPr txBox="1"/>
          <p:nvPr/>
        </p:nvSpPr>
        <p:spPr>
          <a:xfrm>
            <a:off x="2263498" y="4406247"/>
            <a:ext cx="1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watch</a:t>
            </a:r>
          </a:p>
          <a:p>
            <a:r>
              <a:rPr kumimoji="1" lang="en-US" altLang="ja-JP" sz="1400" dirty="0"/>
              <a:t> YouTube</a:t>
            </a:r>
            <a:endParaRPr kumimoji="1" lang="ja-JP" altLang="en-US" sz="140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476F206-9804-5DD3-4DBD-65D4F54CDC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214" y="3326750"/>
            <a:ext cx="1080000" cy="1080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EAF272A-E141-8D51-E907-DBEC17CD4A5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03" y="3326750"/>
            <a:ext cx="1080000" cy="10800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5E87E04A-8783-B8BC-C9FD-36F1CA394F8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7" y="3336494"/>
            <a:ext cx="1080000" cy="10800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2EB3B807-D5D6-BF33-84A4-4D575C0BDF1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698" y="3330586"/>
            <a:ext cx="1080000" cy="10800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A572472-3A7B-0CBF-91F1-30B5255E2BD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414" y="4971194"/>
            <a:ext cx="1080000" cy="1080000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0D552C-E9B1-44C5-B81A-7A13A2F3B403}"/>
              </a:ext>
            </a:extLst>
          </p:cNvPr>
          <p:cNvSpPr txBox="1"/>
          <p:nvPr/>
        </p:nvSpPr>
        <p:spPr>
          <a:xfrm>
            <a:off x="2263499" y="6054853"/>
            <a:ext cx="104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meet</a:t>
            </a:r>
          </a:p>
          <a:p>
            <a:r>
              <a:rPr kumimoji="1" lang="en-US" altLang="ja-JP" sz="1400" dirty="0"/>
              <a:t> at the park</a:t>
            </a:r>
            <a:endParaRPr kumimoji="1" lang="ja-JP" altLang="en-US" sz="140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EA27F8B4-AC56-C941-C27D-3C77ADBF108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151" y="4980384"/>
            <a:ext cx="1080000" cy="108000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2CAEC8F-119D-A6DD-A25F-60670E9488FA}"/>
              </a:ext>
            </a:extLst>
          </p:cNvPr>
          <p:cNvSpPr txBox="1"/>
          <p:nvPr/>
        </p:nvSpPr>
        <p:spPr>
          <a:xfrm>
            <a:off x="3368939" y="6168769"/>
            <a:ext cx="127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listen</a:t>
            </a:r>
            <a:r>
              <a:rPr kumimoji="1" lang="en-US" altLang="ja-JP" sz="1400" dirty="0"/>
              <a:t> to music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634857B-72E6-9AF6-0E81-5ACC9BBAEFA2}"/>
              </a:ext>
            </a:extLst>
          </p:cNvPr>
          <p:cNvSpPr txBox="1"/>
          <p:nvPr/>
        </p:nvSpPr>
        <p:spPr>
          <a:xfrm>
            <a:off x="4544583" y="6150675"/>
            <a:ext cx="1151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come</a:t>
            </a:r>
            <a:r>
              <a:rPr kumimoji="1" lang="en-US" altLang="ja-JP" sz="1200" dirty="0"/>
              <a:t> to school</a:t>
            </a:r>
            <a:endParaRPr kumimoji="1" lang="ja-JP" altLang="en-US" sz="120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AEDCB20-984E-83C8-0993-BCB6BE861DEE}"/>
              </a:ext>
            </a:extLst>
          </p:cNvPr>
          <p:cNvSpPr txBox="1"/>
          <p:nvPr/>
        </p:nvSpPr>
        <p:spPr>
          <a:xfrm>
            <a:off x="-32941" y="6085631"/>
            <a:ext cx="121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say</a:t>
            </a:r>
          </a:p>
          <a:p>
            <a:r>
              <a:rPr kumimoji="1" lang="en-US" altLang="ja-JP" sz="1200" dirty="0"/>
              <a:t>“Good morning”</a:t>
            </a:r>
            <a:endParaRPr kumimoji="1" lang="ja-JP" altLang="en-US" sz="120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2C42175-699F-55CA-7212-82F53A2F17BE}"/>
              </a:ext>
            </a:extLst>
          </p:cNvPr>
          <p:cNvSpPr txBox="1"/>
          <p:nvPr/>
        </p:nvSpPr>
        <p:spPr>
          <a:xfrm>
            <a:off x="5696009" y="6132967"/>
            <a:ext cx="115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want</a:t>
            </a:r>
            <a:r>
              <a:rPr kumimoji="1" lang="en-US" altLang="ja-JP" sz="1400" dirty="0"/>
              <a:t> a ticket</a:t>
            </a:r>
            <a:endParaRPr kumimoji="1" lang="ja-JP" altLang="en-US" sz="140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0A99091-F653-5E37-9008-9281BCA80ED6}"/>
              </a:ext>
            </a:extLst>
          </p:cNvPr>
          <p:cNvSpPr txBox="1"/>
          <p:nvPr/>
        </p:nvSpPr>
        <p:spPr>
          <a:xfrm>
            <a:off x="1106807" y="6061887"/>
            <a:ext cx="1127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close</a:t>
            </a:r>
          </a:p>
          <a:p>
            <a:r>
              <a:rPr kumimoji="1" lang="en-US" altLang="ja-JP" sz="1400" dirty="0"/>
              <a:t> the window</a:t>
            </a:r>
            <a:endParaRPr kumimoji="1" lang="ja-JP" altLang="en-US" sz="1400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F4C853E1-85C6-3773-D587-93103EB38E9C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2" y="4980384"/>
            <a:ext cx="1080000" cy="10800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BFF60566-601D-830E-0239-5A9141BD5ADE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338" y="4971194"/>
            <a:ext cx="1080000" cy="10800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DE642FFD-C77B-8A10-DDDE-D3629526F75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71" y="4972889"/>
            <a:ext cx="1080000" cy="10800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33B86948-2383-BDC6-52AC-37E89E26AAA9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698" y="4971194"/>
            <a:ext cx="1080000" cy="1080000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8A44571-DBDA-75C4-A317-650153127105}"/>
              </a:ext>
            </a:extLst>
          </p:cNvPr>
          <p:cNvSpPr txBox="1"/>
          <p:nvPr/>
        </p:nvSpPr>
        <p:spPr>
          <a:xfrm>
            <a:off x="-8203" y="7821410"/>
            <a:ext cx="1139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open a</a:t>
            </a:r>
            <a:r>
              <a:rPr kumimoji="1" lang="en-US" altLang="ja-JP" sz="1400" dirty="0"/>
              <a:t> book </a:t>
            </a:r>
            <a:endParaRPr kumimoji="1" lang="ja-JP" altLang="en-US" sz="1400"/>
          </a:p>
        </p:txBody>
      </p:sp>
      <p:pic>
        <p:nvPicPr>
          <p:cNvPr id="55" name="図 54" descr="時計, 机, 部屋 が含まれている画像&#10;&#10;自動的に生成された説明">
            <a:extLst>
              <a:ext uri="{FF2B5EF4-FFF2-40B4-BE49-F238E27FC236}">
                <a16:creationId xmlns:a16="http://schemas.microsoft.com/office/drawing/2014/main" id="{53C2AC43-C9B0-AB70-E603-8BB392E907FF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7" y="6618058"/>
            <a:ext cx="1080000" cy="1080000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C85EF98-8EB6-116A-7581-5FAA6E847111}"/>
              </a:ext>
            </a:extLst>
          </p:cNvPr>
          <p:cNvSpPr txBox="1"/>
          <p:nvPr/>
        </p:nvSpPr>
        <p:spPr>
          <a:xfrm>
            <a:off x="-6829" y="9463116"/>
            <a:ext cx="116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study </a:t>
            </a:r>
            <a:r>
              <a:rPr kumimoji="1" lang="en-US" altLang="ja-JP" sz="1400" dirty="0"/>
              <a:t>English</a:t>
            </a:r>
            <a:endParaRPr kumimoji="1" lang="ja-JP" altLang="en-US" sz="140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C3E7FE9-62A3-EC90-7B87-AB4D6AC6A80D}"/>
              </a:ext>
            </a:extLst>
          </p:cNvPr>
          <p:cNvSpPr txBox="1"/>
          <p:nvPr/>
        </p:nvSpPr>
        <p:spPr>
          <a:xfrm>
            <a:off x="4584796" y="7708290"/>
            <a:ext cx="127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use </a:t>
            </a:r>
            <a:r>
              <a:rPr kumimoji="1" lang="en-US" altLang="ja-JP" sz="1400" dirty="0"/>
              <a:t>a smartphone</a:t>
            </a:r>
            <a:endParaRPr kumimoji="1" lang="ja-JP" altLang="en-US" sz="140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DBF9AE1-A737-8949-D11C-F4C086546BE1}"/>
              </a:ext>
            </a:extLst>
          </p:cNvPr>
          <p:cNvSpPr txBox="1"/>
          <p:nvPr/>
        </p:nvSpPr>
        <p:spPr>
          <a:xfrm>
            <a:off x="3368177" y="7793787"/>
            <a:ext cx="127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cook</a:t>
            </a:r>
            <a:r>
              <a:rPr kumimoji="1" lang="en-US" altLang="ja-JP" sz="1400" dirty="0"/>
              <a:t> breakfast</a:t>
            </a:r>
            <a:endParaRPr kumimoji="1" lang="ja-JP" altLang="en-US" sz="140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BA95F48-C8AD-D27D-F110-6DA864C879E4}"/>
              </a:ext>
            </a:extLst>
          </p:cNvPr>
          <p:cNvSpPr txBox="1"/>
          <p:nvPr/>
        </p:nvSpPr>
        <p:spPr>
          <a:xfrm>
            <a:off x="1174262" y="7708290"/>
            <a:ext cx="106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write</a:t>
            </a:r>
          </a:p>
          <a:p>
            <a:r>
              <a:rPr kumimoji="1" lang="en-US" altLang="ja-JP" sz="1400" dirty="0"/>
              <a:t> my name</a:t>
            </a:r>
            <a:endParaRPr kumimoji="1" lang="ja-JP" altLang="en-US" sz="140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B320548-F93D-5B3A-6E25-C32FA1D8C122}"/>
              </a:ext>
            </a:extLst>
          </p:cNvPr>
          <p:cNvSpPr txBox="1"/>
          <p:nvPr/>
        </p:nvSpPr>
        <p:spPr>
          <a:xfrm>
            <a:off x="2301786" y="7800063"/>
            <a:ext cx="1039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eat</a:t>
            </a:r>
            <a:r>
              <a:rPr kumimoji="1" lang="en-US" altLang="ja-JP" sz="1400" dirty="0"/>
              <a:t> </a:t>
            </a:r>
            <a:r>
              <a:rPr kumimoji="1" lang="en-US" altLang="ja-JP" sz="1400" i="1" dirty="0"/>
              <a:t>sashimi</a:t>
            </a:r>
            <a:endParaRPr kumimoji="1" lang="ja-JP" altLang="en-US" sz="1400" i="1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1599CDB-29DE-8E7B-75B8-28E0FB42A2FF}"/>
              </a:ext>
            </a:extLst>
          </p:cNvPr>
          <p:cNvSpPr txBox="1"/>
          <p:nvPr/>
        </p:nvSpPr>
        <p:spPr>
          <a:xfrm>
            <a:off x="5810500" y="7793786"/>
            <a:ext cx="113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drink</a:t>
            </a:r>
            <a:r>
              <a:rPr kumimoji="1" lang="en-US" altLang="ja-JP" sz="1400" dirty="0"/>
              <a:t> cola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D5D5D264-3039-9C0F-A3D4-441FD3AF60CF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727" y="6628908"/>
            <a:ext cx="1080000" cy="10800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FCD27F52-6782-4B3E-A61E-524F78D9E325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7" y="8277995"/>
            <a:ext cx="1080000" cy="108000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7A2F4264-8154-56CF-6955-7FCD3ADD1DDC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193" y="6622669"/>
            <a:ext cx="1080000" cy="108000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95ADEA64-2652-5D8D-2797-AEDF74A87062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403" y="6618058"/>
            <a:ext cx="1080000" cy="108000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9EADB26A-2AD5-3ED2-FE65-D156D304070A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707" y="6622669"/>
            <a:ext cx="1080000" cy="1080000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56DC3758-0B7B-0221-02E0-DD25A6DC8358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662" y="6632439"/>
            <a:ext cx="1080000" cy="1080000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95111FC-F593-7BAC-3444-CDFA9E457901}"/>
              </a:ext>
            </a:extLst>
          </p:cNvPr>
          <p:cNvSpPr txBox="1"/>
          <p:nvPr/>
        </p:nvSpPr>
        <p:spPr>
          <a:xfrm>
            <a:off x="1146145" y="9347369"/>
            <a:ext cx="104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touch </a:t>
            </a:r>
            <a:r>
              <a:rPr kumimoji="1" lang="en-US" altLang="ja-JP" sz="1400" dirty="0"/>
              <a:t>a mushroom</a:t>
            </a:r>
            <a:endParaRPr kumimoji="1" lang="ja-JP" altLang="en-US" sz="140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AC7EFBB-B016-5444-EDC6-3063FE3D0510}"/>
              </a:ext>
            </a:extLst>
          </p:cNvPr>
          <p:cNvSpPr txBox="1"/>
          <p:nvPr/>
        </p:nvSpPr>
        <p:spPr>
          <a:xfrm>
            <a:off x="4561253" y="9450023"/>
            <a:ext cx="1152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play </a:t>
            </a:r>
            <a:r>
              <a:rPr kumimoji="1" lang="en-US" altLang="ja-JP" sz="1400" dirty="0"/>
              <a:t>baseball</a:t>
            </a:r>
            <a:endParaRPr kumimoji="1" lang="ja-JP" altLang="en-US" sz="140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A91F6D5-DEEA-0C49-11E1-6A1518313984}"/>
              </a:ext>
            </a:extLst>
          </p:cNvPr>
          <p:cNvSpPr txBox="1"/>
          <p:nvPr/>
        </p:nvSpPr>
        <p:spPr>
          <a:xfrm>
            <a:off x="3398157" y="9450023"/>
            <a:ext cx="1110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read</a:t>
            </a:r>
            <a:r>
              <a:rPr kumimoji="1" lang="en-US" altLang="ja-JP" sz="1400" dirty="0"/>
              <a:t> a book</a:t>
            </a:r>
            <a:endParaRPr kumimoji="1" lang="ja-JP" altLang="en-US" sz="1400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C290723D-8266-30C2-9113-2C45709244FD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236" y="8269571"/>
            <a:ext cx="1080000" cy="1080000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71B1C6D8-B332-CD67-D51D-096C6FEDD211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806" y="8275312"/>
            <a:ext cx="1080000" cy="1080000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BBA1F01F-E409-A99B-748D-EABA07E0E44A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2" t="29" r="32874" b="-29"/>
          <a:stretch/>
        </p:blipFill>
        <p:spPr>
          <a:xfrm>
            <a:off x="1176868" y="8272997"/>
            <a:ext cx="1080000" cy="108000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C66C6CA3-0100-9AF3-27EB-5DB7EFA796D7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0"/>
          <a:stretch/>
        </p:blipFill>
        <p:spPr>
          <a:xfrm>
            <a:off x="2310662" y="8269571"/>
            <a:ext cx="1080000" cy="1080000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DC22D496-2D20-4DA3-06A9-BAB4F70A78B0}"/>
              </a:ext>
            </a:extLst>
          </p:cNvPr>
          <p:cNvSpPr txBox="1"/>
          <p:nvPr/>
        </p:nvSpPr>
        <p:spPr>
          <a:xfrm>
            <a:off x="2318157" y="9359971"/>
            <a:ext cx="98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help</a:t>
            </a:r>
          </a:p>
          <a:p>
            <a:r>
              <a:rPr kumimoji="1" lang="en-US" altLang="ja-JP" sz="1400" dirty="0"/>
              <a:t> a princess</a:t>
            </a:r>
            <a:endParaRPr kumimoji="1" lang="ja-JP" altLang="en-US" sz="1400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233D87F8-453D-25D4-EE8B-A5AE64CA11D4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376" y="8277995"/>
            <a:ext cx="1080000" cy="1080000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F099452-ECB0-924F-4F36-E4B54B74B7A1}"/>
              </a:ext>
            </a:extLst>
          </p:cNvPr>
          <p:cNvSpPr txBox="1"/>
          <p:nvPr/>
        </p:nvSpPr>
        <p:spPr>
          <a:xfrm>
            <a:off x="5731829" y="9465827"/>
            <a:ext cx="1057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like </a:t>
            </a:r>
            <a:r>
              <a:rPr kumimoji="1" lang="en-US" altLang="ja-JP" sz="1400" dirty="0"/>
              <a:t>sweets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394274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D69E6670-294F-FBE3-DA81-0C15C7005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26" y="963827"/>
            <a:ext cx="6133348" cy="886254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B045A17-2471-9C76-D764-54F2406BD7B9}"/>
              </a:ext>
            </a:extLst>
          </p:cNvPr>
          <p:cNvGrpSpPr/>
          <p:nvPr/>
        </p:nvGrpSpPr>
        <p:grpSpPr>
          <a:xfrm>
            <a:off x="4154901" y="165778"/>
            <a:ext cx="2330450" cy="678418"/>
            <a:chOff x="4327899" y="297586"/>
            <a:chExt cx="2330450" cy="678418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9B9A9F2-36A9-E988-FD62-3300AA141D7C}"/>
                </a:ext>
              </a:extLst>
            </p:cNvPr>
            <p:cNvSpPr/>
            <p:nvPr/>
          </p:nvSpPr>
          <p:spPr>
            <a:xfrm>
              <a:off x="4330700" y="297586"/>
              <a:ext cx="2327649" cy="6784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436FBE2-514C-1E73-610F-2DEF172150E3}"/>
                </a:ext>
              </a:extLst>
            </p:cNvPr>
            <p:cNvSpPr txBox="1"/>
            <p:nvPr/>
          </p:nvSpPr>
          <p:spPr>
            <a:xfrm>
              <a:off x="4330700" y="327188"/>
              <a:ext cx="4628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dirty="0"/>
                <a:t>class</a:t>
              </a:r>
              <a:endParaRPr kumimoji="1" lang="ja-JP" altLang="en-US" sz="9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1D46AF7-81C2-75B2-7769-D3F8A3428219}"/>
                </a:ext>
              </a:extLst>
            </p:cNvPr>
            <p:cNvSpPr txBox="1"/>
            <p:nvPr/>
          </p:nvSpPr>
          <p:spPr>
            <a:xfrm>
              <a:off x="5225111" y="316636"/>
              <a:ext cx="4628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/>
                <a:t>no</a:t>
              </a:r>
              <a:endParaRPr kumimoji="1" lang="ja-JP" altLang="en-US" sz="900" dirty="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517563E-35BD-FC72-3FC9-46638F10909C}"/>
                </a:ext>
              </a:extLst>
            </p:cNvPr>
            <p:cNvSpPr txBox="1"/>
            <p:nvPr/>
          </p:nvSpPr>
          <p:spPr>
            <a:xfrm>
              <a:off x="4327899" y="646320"/>
              <a:ext cx="4628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dirty="0"/>
                <a:t>name</a:t>
              </a:r>
              <a:endParaRPr kumimoji="1" lang="ja-JP" altLang="en-US" sz="900" dirty="0"/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2F69E2A-022C-7529-F391-0573B297E7AC}"/>
              </a:ext>
            </a:extLst>
          </p:cNvPr>
          <p:cNvSpPr/>
          <p:nvPr/>
        </p:nvSpPr>
        <p:spPr>
          <a:xfrm>
            <a:off x="327066" y="165778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一般動詞リスト</a:t>
            </a:r>
          </a:p>
        </p:txBody>
      </p:sp>
    </p:spTree>
    <p:extLst>
      <p:ext uri="{BB962C8B-B14F-4D97-AF65-F5344CB8AC3E}">
        <p14:creationId xmlns:p14="http://schemas.microsoft.com/office/powerpoint/2010/main" val="228696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117</Words>
  <Application>Microsoft Macintosh PowerPoint</Application>
  <PresentationFormat>A4 210 x 297 mm</PresentationFormat>
  <Paragraphs>50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Takamatsu Tomohisa</dc:creator>
  <cp:lastModifiedBy>Tomohisa Takamatsu</cp:lastModifiedBy>
  <cp:revision>15</cp:revision>
  <cp:lastPrinted>2022-07-11T20:03:00Z</cp:lastPrinted>
  <dcterms:created xsi:type="dcterms:W3CDTF">2022-07-11T19:53:22Z</dcterms:created>
  <dcterms:modified xsi:type="dcterms:W3CDTF">2024-09-19T06:13:24Z</dcterms:modified>
</cp:coreProperties>
</file>