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93"/>
    <p:restoredTop sz="96028" autoAdjust="0"/>
  </p:normalViewPr>
  <p:slideViewPr>
    <p:cSldViewPr snapToGrid="0">
      <p:cViewPr varScale="1">
        <p:scale>
          <a:sx n="110" d="100"/>
          <a:sy n="110" d="100"/>
        </p:scale>
        <p:origin x="35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高松_t13276" userId="3226435c-3ec0-4b68-86c2-249ace4f9328" providerId="ADAL" clId="{97D97CEF-696D-4E31-A427-3652E8F79729}"/>
    <pc:docChg chg="custSel addSld modSld">
      <pc:chgData name="高松_t13276" userId="3226435c-3ec0-4b68-86c2-249ace4f9328" providerId="ADAL" clId="{97D97CEF-696D-4E31-A427-3652E8F79729}" dt="2022-07-11T19:59:43.963" v="25" actId="18131"/>
      <pc:docMkLst>
        <pc:docMk/>
      </pc:docMkLst>
      <pc:sldChg chg="addSp delSp modSp new mod">
        <pc:chgData name="高松_t13276" userId="3226435c-3ec0-4b68-86c2-249ace4f9328" providerId="ADAL" clId="{97D97CEF-696D-4E31-A427-3652E8F79729}" dt="2022-07-11T19:58:58.607" v="21" actId="1076"/>
        <pc:sldMkLst>
          <pc:docMk/>
          <pc:sldMk cId="4224354042" sldId="256"/>
        </pc:sldMkLst>
        <pc:spChg chg="del">
          <ac:chgData name="高松_t13276" userId="3226435c-3ec0-4b68-86c2-249ace4f9328" providerId="ADAL" clId="{97D97CEF-696D-4E31-A427-3652E8F79729}" dt="2022-07-11T19:53:43.758" v="1" actId="478"/>
          <ac:spMkLst>
            <pc:docMk/>
            <pc:sldMk cId="4224354042" sldId="256"/>
            <ac:spMk id="2" creationId="{CE92041C-EE66-FEFA-E2DF-D7FBBDE9888C}"/>
          </ac:spMkLst>
        </pc:spChg>
        <pc:spChg chg="del">
          <ac:chgData name="高松_t13276" userId="3226435c-3ec0-4b68-86c2-249ace4f9328" providerId="ADAL" clId="{97D97CEF-696D-4E31-A427-3652E8F79729}" dt="2022-07-11T19:53:45.801" v="2" actId="478"/>
          <ac:spMkLst>
            <pc:docMk/>
            <pc:sldMk cId="4224354042" sldId="256"/>
            <ac:spMk id="3" creationId="{D879E34F-2FA4-CED1-6756-02BA1302303B}"/>
          </ac:spMkLst>
        </pc:spChg>
        <pc:graphicFrameChg chg="add del mod modGraphic">
          <ac:chgData name="高松_t13276" userId="3226435c-3ec0-4b68-86c2-249ace4f9328" providerId="ADAL" clId="{97D97CEF-696D-4E31-A427-3652E8F79729}" dt="2022-07-11T19:56:12.434" v="12" actId="478"/>
          <ac:graphicFrameMkLst>
            <pc:docMk/>
            <pc:sldMk cId="4224354042" sldId="256"/>
            <ac:graphicFrameMk id="4" creationId="{B6EE1A7E-2AE0-4B2E-700F-E0ADABB83575}"/>
          </ac:graphicFrameMkLst>
        </pc:graphicFrameChg>
        <pc:picChg chg="add mod">
          <ac:chgData name="高松_t13276" userId="3226435c-3ec0-4b68-86c2-249ace4f9328" providerId="ADAL" clId="{97D97CEF-696D-4E31-A427-3652E8F79729}" dt="2022-07-11T19:58:25.095" v="15" actId="1035"/>
          <ac:picMkLst>
            <pc:docMk/>
            <pc:sldMk cId="4224354042" sldId="256"/>
            <ac:picMk id="6" creationId="{CF3E9EEB-FEB7-A4DF-794C-A38A4C08EE7A}"/>
          </ac:picMkLst>
        </pc:picChg>
        <pc:picChg chg="add mod modCrop">
          <ac:chgData name="高松_t13276" userId="3226435c-3ec0-4b68-86c2-249ace4f9328" providerId="ADAL" clId="{97D97CEF-696D-4E31-A427-3652E8F79729}" dt="2022-07-11T19:58:58.607" v="21" actId="1076"/>
          <ac:picMkLst>
            <pc:docMk/>
            <pc:sldMk cId="4224354042" sldId="256"/>
            <ac:picMk id="7" creationId="{6CBFCD43-4F28-4A9B-BCFD-4957C0FDF28E}"/>
          </ac:picMkLst>
        </pc:picChg>
      </pc:sldChg>
      <pc:sldChg chg="modSp add mod">
        <pc:chgData name="高松_t13276" userId="3226435c-3ec0-4b68-86c2-249ace4f9328" providerId="ADAL" clId="{97D97CEF-696D-4E31-A427-3652E8F79729}" dt="2022-07-11T19:59:26.699" v="24" actId="18131"/>
        <pc:sldMkLst>
          <pc:docMk/>
          <pc:sldMk cId="3352995362" sldId="257"/>
        </pc:sldMkLst>
        <pc:picChg chg="mod modCrop">
          <ac:chgData name="高松_t13276" userId="3226435c-3ec0-4b68-86c2-249ace4f9328" providerId="ADAL" clId="{97D97CEF-696D-4E31-A427-3652E8F79729}" dt="2022-07-11T19:59:26.699" v="24" actId="18131"/>
          <ac:picMkLst>
            <pc:docMk/>
            <pc:sldMk cId="3352995362" sldId="257"/>
            <ac:picMk id="7" creationId="{6CBFCD43-4F28-4A9B-BCFD-4957C0FDF28E}"/>
          </ac:picMkLst>
        </pc:picChg>
      </pc:sldChg>
      <pc:sldChg chg="modSp add mod">
        <pc:chgData name="高松_t13276" userId="3226435c-3ec0-4b68-86c2-249ace4f9328" providerId="ADAL" clId="{97D97CEF-696D-4E31-A427-3652E8F79729}" dt="2022-07-11T19:59:43.963" v="25" actId="18131"/>
        <pc:sldMkLst>
          <pc:docMk/>
          <pc:sldMk cId="2515936876" sldId="258"/>
        </pc:sldMkLst>
        <pc:picChg chg="mod modCrop">
          <ac:chgData name="高松_t13276" userId="3226435c-3ec0-4b68-86c2-249ace4f9328" providerId="ADAL" clId="{97D97CEF-696D-4E31-A427-3652E8F79729}" dt="2022-07-11T19:59:43.963" v="25" actId="18131"/>
          <ac:picMkLst>
            <pc:docMk/>
            <pc:sldMk cId="2515936876" sldId="258"/>
            <ac:picMk id="7" creationId="{6CBFCD43-4F28-4A9B-BCFD-4957C0FDF28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2B25-A9D4-4EA0-A879-EE4BB3D95C32}" type="datetimeFigureOut">
              <a:rPr kumimoji="1" lang="ja-JP" altLang="en-US" smtClean="0"/>
              <a:t>2024/9/5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AF11-8123-451C-85E0-4FAD0658F4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109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2B25-A9D4-4EA0-A879-EE4BB3D95C32}" type="datetimeFigureOut">
              <a:rPr kumimoji="1" lang="ja-JP" altLang="en-US" smtClean="0"/>
              <a:t>2024/9/5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AF11-8123-451C-85E0-4FAD0658F4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603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2B25-A9D4-4EA0-A879-EE4BB3D95C32}" type="datetimeFigureOut">
              <a:rPr kumimoji="1" lang="ja-JP" altLang="en-US" smtClean="0"/>
              <a:t>2024/9/5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AF11-8123-451C-85E0-4FAD0658F4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2227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2B25-A9D4-4EA0-A879-EE4BB3D95C32}" type="datetimeFigureOut">
              <a:rPr kumimoji="1" lang="ja-JP" altLang="en-US" smtClean="0"/>
              <a:t>2024/9/5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AF11-8123-451C-85E0-4FAD0658F4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1140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2B25-A9D4-4EA0-A879-EE4BB3D95C32}" type="datetimeFigureOut">
              <a:rPr kumimoji="1" lang="ja-JP" altLang="en-US" smtClean="0"/>
              <a:t>2024/9/5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AF11-8123-451C-85E0-4FAD0658F4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6211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2B25-A9D4-4EA0-A879-EE4BB3D95C32}" type="datetimeFigureOut">
              <a:rPr kumimoji="1" lang="ja-JP" altLang="en-US" smtClean="0"/>
              <a:t>2024/9/5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AF11-8123-451C-85E0-4FAD0658F4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419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2B25-A9D4-4EA0-A879-EE4BB3D95C32}" type="datetimeFigureOut">
              <a:rPr kumimoji="1" lang="ja-JP" altLang="en-US" smtClean="0"/>
              <a:t>2024/9/5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AF11-8123-451C-85E0-4FAD0658F4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4306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2B25-A9D4-4EA0-A879-EE4BB3D95C32}" type="datetimeFigureOut">
              <a:rPr kumimoji="1" lang="ja-JP" altLang="en-US" smtClean="0"/>
              <a:t>2024/9/5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AF11-8123-451C-85E0-4FAD0658F4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0778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2B25-A9D4-4EA0-A879-EE4BB3D95C32}" type="datetimeFigureOut">
              <a:rPr kumimoji="1" lang="ja-JP" altLang="en-US" smtClean="0"/>
              <a:t>2024/9/5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AF11-8123-451C-85E0-4FAD0658F4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133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2B25-A9D4-4EA0-A879-EE4BB3D95C32}" type="datetimeFigureOut">
              <a:rPr kumimoji="1" lang="ja-JP" altLang="en-US" smtClean="0"/>
              <a:t>2024/9/5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AF11-8123-451C-85E0-4FAD0658F4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2996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22B25-A9D4-4EA0-A879-EE4BB3D95C32}" type="datetimeFigureOut">
              <a:rPr kumimoji="1" lang="ja-JP" altLang="en-US" smtClean="0"/>
              <a:t>2024/9/5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1AF11-8123-451C-85E0-4FAD0658F4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9540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22B25-A9D4-4EA0-A879-EE4BB3D95C32}" type="datetimeFigureOut">
              <a:rPr kumimoji="1" lang="ja-JP" altLang="en-US" smtClean="0"/>
              <a:t>2024/9/5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1AF11-8123-451C-85E0-4FAD0658F4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711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表 29">
            <a:extLst>
              <a:ext uri="{FF2B5EF4-FFF2-40B4-BE49-F238E27FC236}">
                <a16:creationId xmlns:a16="http://schemas.microsoft.com/office/drawing/2014/main" id="{451ED0A5-CC06-C14F-EF9A-815F097D16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8054318"/>
              </p:ext>
            </p:extLst>
          </p:nvPr>
        </p:nvGraphicFramePr>
        <p:xfrm>
          <a:off x="0" y="0"/>
          <a:ext cx="6858000" cy="990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500">
                  <a:extLst>
                    <a:ext uri="{9D8B030D-6E8A-4147-A177-3AD203B41FA5}">
                      <a16:colId xmlns:a16="http://schemas.microsoft.com/office/drawing/2014/main" val="3802247185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288869224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812495460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3112849719"/>
                    </a:ext>
                  </a:extLst>
                </a:gridCol>
              </a:tblGrid>
              <a:tr h="2476500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4707602"/>
                  </a:ext>
                </a:extLst>
              </a:tr>
              <a:tr h="2476500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8122233"/>
                  </a:ext>
                </a:extLst>
              </a:tr>
              <a:tr h="2476500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2506302"/>
                  </a:ext>
                </a:extLst>
              </a:tr>
              <a:tr h="2476500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9918489"/>
                  </a:ext>
                </a:extLst>
              </a:tr>
            </a:tbl>
          </a:graphicData>
        </a:graphic>
      </p:graphicFrame>
      <p:pic>
        <p:nvPicPr>
          <p:cNvPr id="5" name="図 4">
            <a:extLst>
              <a:ext uri="{FF2B5EF4-FFF2-40B4-BE49-F238E27FC236}">
                <a16:creationId xmlns:a16="http://schemas.microsoft.com/office/drawing/2014/main" id="{41192243-42CC-B4E4-17D9-7D4A43B00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5" y="392576"/>
            <a:ext cx="1655180" cy="165518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0C1F77E-0F2F-D2C5-CAB0-223B7957B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286" y="391756"/>
            <a:ext cx="1656000" cy="16560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44C1FFB-9AAD-32F9-46A9-85A70F721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205" y="392576"/>
            <a:ext cx="1656000" cy="16560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5492B643-8E9B-357D-0E1A-485A046CA9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6205" y="5359756"/>
            <a:ext cx="1656000" cy="1656000"/>
          </a:xfrm>
          <a:prstGeom prst="rect">
            <a:avLst/>
          </a:prstGeom>
        </p:spPr>
      </p:pic>
      <p:pic>
        <p:nvPicPr>
          <p:cNvPr id="17" name="Picture 4" descr="手話をしている人のイラスト | かわいいフリー素材集 いらすとや">
            <a:extLst>
              <a:ext uri="{FF2B5EF4-FFF2-40B4-BE49-F238E27FC236}">
                <a16:creationId xmlns:a16="http://schemas.microsoft.com/office/drawing/2014/main" id="{93927117-1F8A-DDC6-268B-9A8C96955E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03"/>
          <a:stretch/>
        </p:blipFill>
        <p:spPr bwMode="auto">
          <a:xfrm>
            <a:off x="3602249" y="7477245"/>
            <a:ext cx="1221736" cy="233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手話をしている人のイラスト | かわいいフリー素材集 いらすとや">
            <a:extLst>
              <a:ext uri="{FF2B5EF4-FFF2-40B4-BE49-F238E27FC236}">
                <a16:creationId xmlns:a16="http://schemas.microsoft.com/office/drawing/2014/main" id="{B75F50DD-9425-A1A1-0493-0AE228A80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3"/>
          <a:stretch/>
        </p:blipFill>
        <p:spPr bwMode="auto">
          <a:xfrm>
            <a:off x="5446669" y="7590420"/>
            <a:ext cx="1129234" cy="233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4094231E-6BAE-C098-D1F9-AE8054FDE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13" y="7868136"/>
            <a:ext cx="1656000" cy="165600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A2926051-830F-BC5B-E108-AA3FBCAA96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95" y="2876166"/>
            <a:ext cx="1656000" cy="1656000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60BD8AD2-84BD-552A-001B-5677B2E4D3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71711" y="5360576"/>
            <a:ext cx="1656000" cy="1656000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F146A36F-72BC-6675-EBD8-2DAB9E83FA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58550" y="2876166"/>
            <a:ext cx="1656000" cy="1656000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4F2A6435-6259-9DF8-0D59-E6C418221F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45084" y="2876166"/>
            <a:ext cx="1656000" cy="1656000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5C0FF8AD-33F0-A8BA-FF1C-20AFC931FA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213" y="5372151"/>
            <a:ext cx="1656000" cy="1656000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0B2467D3-F8E1-DAA0-F0BE-E36E103CC12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69850" y="2876166"/>
            <a:ext cx="1656000" cy="1656000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64111BD4-DF30-DF12-052E-D243A0E78D6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65797" y="392576"/>
            <a:ext cx="1656000" cy="1656000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49EC4F09-92C6-20B0-2FF0-6DEAB7C9AB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58550" y="5359756"/>
            <a:ext cx="1656000" cy="1656000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C9C0D1B3-D60F-2E53-9C2D-5514361CEAC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45084" y="7921720"/>
            <a:ext cx="1656000" cy="16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354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373</TotalTime>
  <Words>0</Words>
  <Application>Microsoft Macintosh PowerPoint</Application>
  <PresentationFormat>A4 210 x 297 mm</PresentationFormat>
  <Paragraphs>0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Takamatsu Tomohisa</dc:creator>
  <cp:lastModifiedBy>Tomohisa Takamatsu</cp:lastModifiedBy>
  <cp:revision>7</cp:revision>
  <cp:lastPrinted>2022-07-11T20:03:00Z</cp:lastPrinted>
  <dcterms:created xsi:type="dcterms:W3CDTF">2022-07-11T19:53:22Z</dcterms:created>
  <dcterms:modified xsi:type="dcterms:W3CDTF">2024-09-05T01:51:32Z</dcterms:modified>
</cp:coreProperties>
</file>