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538" r:id="rId2"/>
    <p:sldId id="527" r:id="rId3"/>
    <p:sldId id="524" r:id="rId4"/>
    <p:sldId id="523" r:id="rId5"/>
    <p:sldId id="528" r:id="rId6"/>
    <p:sldId id="489" r:id="rId7"/>
    <p:sldId id="531" r:id="rId8"/>
    <p:sldId id="529" r:id="rId9"/>
    <p:sldId id="525" r:id="rId10"/>
    <p:sldId id="526" r:id="rId11"/>
    <p:sldId id="535" r:id="rId12"/>
    <p:sldId id="536" r:id="rId13"/>
    <p:sldId id="532" r:id="rId14"/>
    <p:sldId id="533" r:id="rId15"/>
    <p:sldId id="490" r:id="rId16"/>
    <p:sldId id="534" r:id="rId17"/>
    <p:sldId id="530" r:id="rId18"/>
    <p:sldId id="509" r:id="rId19"/>
    <p:sldId id="510" r:id="rId20"/>
    <p:sldId id="537" r:id="rId21"/>
    <p:sldId id="522" r:id="rId22"/>
    <p:sldId id="511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3" autoAdjust="0"/>
    <p:restoredTop sz="89864" autoAdjust="0"/>
  </p:normalViewPr>
  <p:slideViewPr>
    <p:cSldViewPr snapToGrid="0">
      <p:cViewPr varScale="1">
        <p:scale>
          <a:sx n="114" d="100"/>
          <a:sy n="114" d="100"/>
        </p:scale>
        <p:origin x="336" y="1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高松_t13276" userId="3226435c-3ec0-4b68-86c2-249ace4f9328" providerId="ADAL" clId="{0FCD289C-E9EB-472D-81C2-17C942459053}"/>
    <pc:docChg chg="custSel addSld delSld modSld sldOrd">
      <pc:chgData name="高松_t13276" userId="3226435c-3ec0-4b68-86c2-249ace4f9328" providerId="ADAL" clId="{0FCD289C-E9EB-472D-81C2-17C942459053}" dt="2022-09-13T00:14:19.325" v="803"/>
      <pc:docMkLst>
        <pc:docMk/>
      </pc:docMkLst>
      <pc:sldChg chg="del">
        <pc:chgData name="高松_t13276" userId="3226435c-3ec0-4b68-86c2-249ace4f9328" providerId="ADAL" clId="{0FCD289C-E9EB-472D-81C2-17C942459053}" dt="2022-09-12T21:36:19.530" v="3" actId="47"/>
        <pc:sldMkLst>
          <pc:docMk/>
          <pc:sldMk cId="3558632865" sldId="488"/>
        </pc:sldMkLst>
      </pc:sldChg>
      <pc:sldChg chg="addSp delSp modSp mod ord">
        <pc:chgData name="高松_t13276" userId="3226435c-3ec0-4b68-86c2-249ace4f9328" providerId="ADAL" clId="{0FCD289C-E9EB-472D-81C2-17C942459053}" dt="2022-09-13T00:13:19.300" v="785"/>
        <pc:sldMkLst>
          <pc:docMk/>
          <pc:sldMk cId="523285850" sldId="489"/>
        </pc:sldMkLst>
        <pc:picChg chg="add mod">
          <ac:chgData name="高松_t13276" userId="3226435c-3ec0-4b68-86c2-249ace4f9328" providerId="ADAL" clId="{0FCD289C-E9EB-472D-81C2-17C942459053}" dt="2022-09-12T23:56:51.798" v="203" actId="1076"/>
          <ac:picMkLst>
            <pc:docMk/>
            <pc:sldMk cId="523285850" sldId="489"/>
            <ac:picMk id="2" creationId="{8911172B-F5E0-7BB7-4B44-78354B5FFEBD}"/>
          </ac:picMkLst>
        </pc:picChg>
        <pc:picChg chg="del">
          <ac:chgData name="高松_t13276" userId="3226435c-3ec0-4b68-86c2-249ace4f9328" providerId="ADAL" clId="{0FCD289C-E9EB-472D-81C2-17C942459053}" dt="2022-09-12T21:36:15.202" v="0" actId="478"/>
          <ac:picMkLst>
            <pc:docMk/>
            <pc:sldMk cId="523285850" sldId="489"/>
            <ac:picMk id="3" creationId="{232F4F40-6B60-9D48-9FD2-A5BBEDDB83A3}"/>
          </ac:picMkLst>
        </pc:picChg>
      </pc:sldChg>
      <pc:sldChg chg="addSp delSp modSp mod ord">
        <pc:chgData name="高松_t13276" userId="3226435c-3ec0-4b68-86c2-249ace4f9328" providerId="ADAL" clId="{0FCD289C-E9EB-472D-81C2-17C942459053}" dt="2022-09-13T00:14:09.420" v="801"/>
        <pc:sldMkLst>
          <pc:docMk/>
          <pc:sldMk cId="900654162" sldId="490"/>
        </pc:sldMkLst>
        <pc:picChg chg="add mod">
          <ac:chgData name="高松_t13276" userId="3226435c-3ec0-4b68-86c2-249ace4f9328" providerId="ADAL" clId="{0FCD289C-E9EB-472D-81C2-17C942459053}" dt="2022-09-12T23:56:56.800" v="205" actId="14100"/>
          <ac:picMkLst>
            <pc:docMk/>
            <pc:sldMk cId="900654162" sldId="490"/>
            <ac:picMk id="2" creationId="{5A08A353-779A-66E2-1F14-554B8DA227D3}"/>
          </ac:picMkLst>
        </pc:picChg>
        <pc:picChg chg="del">
          <ac:chgData name="高松_t13276" userId="3226435c-3ec0-4b68-86c2-249ace4f9328" providerId="ADAL" clId="{0FCD289C-E9EB-472D-81C2-17C942459053}" dt="2022-09-12T21:36:17.391" v="1" actId="478"/>
          <ac:picMkLst>
            <pc:docMk/>
            <pc:sldMk cId="900654162" sldId="490"/>
            <ac:picMk id="3" creationId="{EDEA824A-E093-3540-A165-6771F6D4B3C3}"/>
          </ac:picMkLst>
        </pc:picChg>
      </pc:sldChg>
      <pc:sldChg chg="del">
        <pc:chgData name="高松_t13276" userId="3226435c-3ec0-4b68-86c2-249ace4f9328" providerId="ADAL" clId="{0FCD289C-E9EB-472D-81C2-17C942459053}" dt="2022-09-12T21:36:19.263" v="2" actId="47"/>
        <pc:sldMkLst>
          <pc:docMk/>
          <pc:sldMk cId="2069589541" sldId="491"/>
        </pc:sldMkLst>
      </pc:sldChg>
      <pc:sldChg chg="del">
        <pc:chgData name="高松_t13276" userId="3226435c-3ec0-4b68-86c2-249ace4f9328" providerId="ADAL" clId="{0FCD289C-E9EB-472D-81C2-17C942459053}" dt="2022-09-12T21:36:19.735" v="4" actId="47"/>
        <pc:sldMkLst>
          <pc:docMk/>
          <pc:sldMk cId="1251926589" sldId="494"/>
        </pc:sldMkLst>
      </pc:sldChg>
      <pc:sldChg chg="del">
        <pc:chgData name="高松_t13276" userId="3226435c-3ec0-4b68-86c2-249ace4f9328" providerId="ADAL" clId="{0FCD289C-E9EB-472D-81C2-17C942459053}" dt="2022-09-12T21:36:19.940" v="5" actId="47"/>
        <pc:sldMkLst>
          <pc:docMk/>
          <pc:sldMk cId="4030352861" sldId="495"/>
        </pc:sldMkLst>
      </pc:sldChg>
      <pc:sldChg chg="del">
        <pc:chgData name="高松_t13276" userId="3226435c-3ec0-4b68-86c2-249ace4f9328" providerId="ADAL" clId="{0FCD289C-E9EB-472D-81C2-17C942459053}" dt="2022-09-12T21:36:20.131" v="6" actId="47"/>
        <pc:sldMkLst>
          <pc:docMk/>
          <pc:sldMk cId="3149985937" sldId="496"/>
        </pc:sldMkLst>
      </pc:sldChg>
      <pc:sldChg chg="del">
        <pc:chgData name="高松_t13276" userId="3226435c-3ec0-4b68-86c2-249ace4f9328" providerId="ADAL" clId="{0FCD289C-E9EB-472D-81C2-17C942459053}" dt="2022-09-12T21:36:20.349" v="7" actId="47"/>
        <pc:sldMkLst>
          <pc:docMk/>
          <pc:sldMk cId="1491753935" sldId="499"/>
        </pc:sldMkLst>
      </pc:sldChg>
      <pc:sldChg chg="del">
        <pc:chgData name="高松_t13276" userId="3226435c-3ec0-4b68-86c2-249ace4f9328" providerId="ADAL" clId="{0FCD289C-E9EB-472D-81C2-17C942459053}" dt="2022-09-12T21:36:20.531" v="8" actId="47"/>
        <pc:sldMkLst>
          <pc:docMk/>
          <pc:sldMk cId="917552490" sldId="500"/>
        </pc:sldMkLst>
      </pc:sldChg>
      <pc:sldChg chg="del">
        <pc:chgData name="高松_t13276" userId="3226435c-3ec0-4b68-86c2-249ace4f9328" providerId="ADAL" clId="{0FCD289C-E9EB-472D-81C2-17C942459053}" dt="2022-09-12T21:36:20.743" v="9" actId="47"/>
        <pc:sldMkLst>
          <pc:docMk/>
          <pc:sldMk cId="1830080801" sldId="501"/>
        </pc:sldMkLst>
      </pc:sldChg>
      <pc:sldChg chg="del">
        <pc:chgData name="高松_t13276" userId="3226435c-3ec0-4b68-86c2-249ace4f9328" providerId="ADAL" clId="{0FCD289C-E9EB-472D-81C2-17C942459053}" dt="2022-09-12T21:36:20.900" v="10" actId="47"/>
        <pc:sldMkLst>
          <pc:docMk/>
          <pc:sldMk cId="3298602454" sldId="502"/>
        </pc:sldMkLst>
      </pc:sldChg>
      <pc:sldChg chg="del">
        <pc:chgData name="高松_t13276" userId="3226435c-3ec0-4b68-86c2-249ace4f9328" providerId="ADAL" clId="{0FCD289C-E9EB-472D-81C2-17C942459053}" dt="2022-09-12T21:36:21.342" v="11" actId="47"/>
        <pc:sldMkLst>
          <pc:docMk/>
          <pc:sldMk cId="1219035243" sldId="503"/>
        </pc:sldMkLst>
      </pc:sldChg>
      <pc:sldChg chg="del">
        <pc:chgData name="高松_t13276" userId="3226435c-3ec0-4b68-86c2-249ace4f9328" providerId="ADAL" clId="{0FCD289C-E9EB-472D-81C2-17C942459053}" dt="2022-09-12T21:36:21.657" v="12" actId="47"/>
        <pc:sldMkLst>
          <pc:docMk/>
          <pc:sldMk cId="458241529" sldId="504"/>
        </pc:sldMkLst>
      </pc:sldChg>
      <pc:sldChg chg="del">
        <pc:chgData name="高松_t13276" userId="3226435c-3ec0-4b68-86c2-249ace4f9328" providerId="ADAL" clId="{0FCD289C-E9EB-472D-81C2-17C942459053}" dt="2022-09-12T21:36:21.989" v="13" actId="47"/>
        <pc:sldMkLst>
          <pc:docMk/>
          <pc:sldMk cId="2926602185" sldId="505"/>
        </pc:sldMkLst>
      </pc:sldChg>
      <pc:sldChg chg="del">
        <pc:chgData name="高松_t13276" userId="3226435c-3ec0-4b68-86c2-249ace4f9328" providerId="ADAL" clId="{0FCD289C-E9EB-472D-81C2-17C942459053}" dt="2022-09-12T21:36:22.619" v="14" actId="47"/>
        <pc:sldMkLst>
          <pc:docMk/>
          <pc:sldMk cId="2179391169" sldId="506"/>
        </pc:sldMkLst>
      </pc:sldChg>
      <pc:sldChg chg="del">
        <pc:chgData name="高松_t13276" userId="3226435c-3ec0-4b68-86c2-249ace4f9328" providerId="ADAL" clId="{0FCD289C-E9EB-472D-81C2-17C942459053}" dt="2022-09-12T21:36:24.243" v="15" actId="47"/>
        <pc:sldMkLst>
          <pc:docMk/>
          <pc:sldMk cId="2204674658" sldId="507"/>
        </pc:sldMkLst>
      </pc:sldChg>
      <pc:sldChg chg="addSp delSp modSp del mod">
        <pc:chgData name="高松_t13276" userId="3226435c-3ec0-4b68-86c2-249ace4f9328" providerId="ADAL" clId="{0FCD289C-E9EB-472D-81C2-17C942459053}" dt="2022-09-12T23:43:18.866" v="66" actId="47"/>
        <pc:sldMkLst>
          <pc:docMk/>
          <pc:sldMk cId="4065385778" sldId="508"/>
        </pc:sldMkLst>
        <pc:graphicFrameChg chg="mod">
          <ac:chgData name="高松_t13276" userId="3226435c-3ec0-4b68-86c2-249ace4f9328" providerId="ADAL" clId="{0FCD289C-E9EB-472D-81C2-17C942459053}" dt="2022-09-12T21:37:55.859" v="40"/>
          <ac:graphicFrameMkLst>
            <pc:docMk/>
            <pc:sldMk cId="4065385778" sldId="508"/>
            <ac:graphicFrameMk id="3" creationId="{579B7518-AC38-5346-90A7-AD1710357B24}"/>
          </ac:graphicFrameMkLst>
        </pc:graphicFrameChg>
        <pc:picChg chg="del">
          <ac:chgData name="高松_t13276" userId="3226435c-3ec0-4b68-86c2-249ace4f9328" providerId="ADAL" clId="{0FCD289C-E9EB-472D-81C2-17C942459053}" dt="2022-09-12T21:36:31.889" v="24" actId="478"/>
          <ac:picMkLst>
            <pc:docMk/>
            <pc:sldMk cId="4065385778" sldId="508"/>
            <ac:picMk id="2" creationId="{53EF25D1-9EA5-F74F-B13D-46F456BA7DBB}"/>
          </ac:picMkLst>
        </pc:picChg>
        <pc:picChg chg="del">
          <ac:chgData name="高松_t13276" userId="3226435c-3ec0-4b68-86c2-249ace4f9328" providerId="ADAL" clId="{0FCD289C-E9EB-472D-81C2-17C942459053}" dt="2022-09-12T21:36:32.848" v="25" actId="478"/>
          <ac:picMkLst>
            <pc:docMk/>
            <pc:sldMk cId="4065385778" sldId="508"/>
            <ac:picMk id="4" creationId="{5EC6448D-44BF-254E-AD71-543F0F99C073}"/>
          </ac:picMkLst>
        </pc:picChg>
        <pc:picChg chg="del">
          <ac:chgData name="高松_t13276" userId="3226435c-3ec0-4b68-86c2-249ace4f9328" providerId="ADAL" clId="{0FCD289C-E9EB-472D-81C2-17C942459053}" dt="2022-09-12T21:36:34.250" v="26" actId="478"/>
          <ac:picMkLst>
            <pc:docMk/>
            <pc:sldMk cId="4065385778" sldId="508"/>
            <ac:picMk id="5" creationId="{F394CF13-B348-354B-BDF0-5821B018CBD6}"/>
          </ac:picMkLst>
        </pc:picChg>
        <pc:picChg chg="del">
          <ac:chgData name="高松_t13276" userId="3226435c-3ec0-4b68-86c2-249ace4f9328" providerId="ADAL" clId="{0FCD289C-E9EB-472D-81C2-17C942459053}" dt="2022-09-12T21:36:35.196" v="27" actId="478"/>
          <ac:picMkLst>
            <pc:docMk/>
            <pc:sldMk cId="4065385778" sldId="508"/>
            <ac:picMk id="6" creationId="{F6ED0A12-E13E-644A-AE85-7D6050BBE1B1}"/>
          </ac:picMkLst>
        </pc:picChg>
        <pc:picChg chg="del">
          <ac:chgData name="高松_t13276" userId="3226435c-3ec0-4b68-86c2-249ace4f9328" providerId="ADAL" clId="{0FCD289C-E9EB-472D-81C2-17C942459053}" dt="2022-09-12T21:36:38.994" v="31" actId="478"/>
          <ac:picMkLst>
            <pc:docMk/>
            <pc:sldMk cId="4065385778" sldId="508"/>
            <ac:picMk id="7" creationId="{B90540CD-BC8A-6341-926E-DC0DFE50D7AC}"/>
          </ac:picMkLst>
        </pc:picChg>
        <pc:picChg chg="del">
          <ac:chgData name="高松_t13276" userId="3226435c-3ec0-4b68-86c2-249ace4f9328" providerId="ADAL" clId="{0FCD289C-E9EB-472D-81C2-17C942459053}" dt="2022-09-12T21:36:37.954" v="30" actId="478"/>
          <ac:picMkLst>
            <pc:docMk/>
            <pc:sldMk cId="4065385778" sldId="508"/>
            <ac:picMk id="8" creationId="{FE715D29-D4C2-FB48-B0AC-38BE0B40D607}"/>
          </ac:picMkLst>
        </pc:picChg>
        <pc:picChg chg="del">
          <ac:chgData name="高松_t13276" userId="3226435c-3ec0-4b68-86c2-249ace4f9328" providerId="ADAL" clId="{0FCD289C-E9EB-472D-81C2-17C942459053}" dt="2022-09-12T21:36:37.167" v="29" actId="478"/>
          <ac:picMkLst>
            <pc:docMk/>
            <pc:sldMk cId="4065385778" sldId="508"/>
            <ac:picMk id="9" creationId="{92EDBCB2-1630-3A40-9951-8F2303883317}"/>
          </ac:picMkLst>
        </pc:picChg>
        <pc:picChg chg="del">
          <ac:chgData name="高松_t13276" userId="3226435c-3ec0-4b68-86c2-249ace4f9328" providerId="ADAL" clId="{0FCD289C-E9EB-472D-81C2-17C942459053}" dt="2022-09-12T21:36:36.285" v="28" actId="478"/>
          <ac:picMkLst>
            <pc:docMk/>
            <pc:sldMk cId="4065385778" sldId="508"/>
            <ac:picMk id="10" creationId="{F8E02D9A-D136-334A-B628-7E8E882D9437}"/>
          </ac:picMkLst>
        </pc:picChg>
        <pc:picChg chg="del">
          <ac:chgData name="高松_t13276" userId="3226435c-3ec0-4b68-86c2-249ace4f9328" providerId="ADAL" clId="{0FCD289C-E9EB-472D-81C2-17C942459053}" dt="2022-09-12T21:36:39.781" v="32" actId="478"/>
          <ac:picMkLst>
            <pc:docMk/>
            <pc:sldMk cId="4065385778" sldId="508"/>
            <ac:picMk id="11" creationId="{56315C2C-648D-0443-A4F0-426F8132BD60}"/>
          </ac:picMkLst>
        </pc:picChg>
        <pc:picChg chg="del">
          <ac:chgData name="高松_t13276" userId="3226435c-3ec0-4b68-86c2-249ace4f9328" providerId="ADAL" clId="{0FCD289C-E9EB-472D-81C2-17C942459053}" dt="2022-09-12T21:36:40.712" v="33" actId="478"/>
          <ac:picMkLst>
            <pc:docMk/>
            <pc:sldMk cId="4065385778" sldId="508"/>
            <ac:picMk id="12" creationId="{6E2FA219-CC2A-2940-98F8-5F15E4184E51}"/>
          </ac:picMkLst>
        </pc:picChg>
        <pc:picChg chg="del">
          <ac:chgData name="高松_t13276" userId="3226435c-3ec0-4b68-86c2-249ace4f9328" providerId="ADAL" clId="{0FCD289C-E9EB-472D-81C2-17C942459053}" dt="2022-09-12T21:36:41.639" v="34" actId="478"/>
          <ac:picMkLst>
            <pc:docMk/>
            <pc:sldMk cId="4065385778" sldId="508"/>
            <ac:picMk id="13" creationId="{FED5E735-3680-E847-8056-0D7331461F50}"/>
          </ac:picMkLst>
        </pc:picChg>
        <pc:picChg chg="del">
          <ac:chgData name="高松_t13276" userId="3226435c-3ec0-4b68-86c2-249ace4f9328" providerId="ADAL" clId="{0FCD289C-E9EB-472D-81C2-17C942459053}" dt="2022-09-12T21:36:42.521" v="35" actId="478"/>
          <ac:picMkLst>
            <pc:docMk/>
            <pc:sldMk cId="4065385778" sldId="508"/>
            <ac:picMk id="14" creationId="{7B602577-D948-3646-86CF-AA18D83D122D}"/>
          </ac:picMkLst>
        </pc:picChg>
        <pc:picChg chg="del">
          <ac:chgData name="高松_t13276" userId="3226435c-3ec0-4b68-86c2-249ace4f9328" providerId="ADAL" clId="{0FCD289C-E9EB-472D-81C2-17C942459053}" dt="2022-09-12T21:36:45.745" v="39" actId="478"/>
          <ac:picMkLst>
            <pc:docMk/>
            <pc:sldMk cId="4065385778" sldId="508"/>
            <ac:picMk id="15" creationId="{FDB837A0-73DE-7645-9FAE-FA333D682BD8}"/>
          </ac:picMkLst>
        </pc:picChg>
        <pc:picChg chg="del">
          <ac:chgData name="高松_t13276" userId="3226435c-3ec0-4b68-86c2-249ace4f9328" providerId="ADAL" clId="{0FCD289C-E9EB-472D-81C2-17C942459053}" dt="2022-09-12T21:36:44.993" v="38" actId="478"/>
          <ac:picMkLst>
            <pc:docMk/>
            <pc:sldMk cId="4065385778" sldId="508"/>
            <ac:picMk id="16" creationId="{22158EA0-0FF7-9542-B34F-815E0143BC05}"/>
          </ac:picMkLst>
        </pc:picChg>
        <pc:picChg chg="del">
          <ac:chgData name="高松_t13276" userId="3226435c-3ec0-4b68-86c2-249ace4f9328" providerId="ADAL" clId="{0FCD289C-E9EB-472D-81C2-17C942459053}" dt="2022-09-12T21:36:44.220" v="37" actId="478"/>
          <ac:picMkLst>
            <pc:docMk/>
            <pc:sldMk cId="4065385778" sldId="508"/>
            <ac:picMk id="17" creationId="{035C9A88-3957-2F4D-9184-EC7EB19897B0}"/>
          </ac:picMkLst>
        </pc:picChg>
        <pc:picChg chg="del">
          <ac:chgData name="高松_t13276" userId="3226435c-3ec0-4b68-86c2-249ace4f9328" providerId="ADAL" clId="{0FCD289C-E9EB-472D-81C2-17C942459053}" dt="2022-09-12T21:36:43.389" v="36" actId="478"/>
          <ac:picMkLst>
            <pc:docMk/>
            <pc:sldMk cId="4065385778" sldId="508"/>
            <ac:picMk id="18" creationId="{165CAE62-12D4-BD4A-AB1B-68C851FD5989}"/>
          </ac:picMkLst>
        </pc:picChg>
        <pc:picChg chg="add mod">
          <ac:chgData name="高松_t13276" userId="3226435c-3ec0-4b68-86c2-249ace4f9328" providerId="ADAL" clId="{0FCD289C-E9EB-472D-81C2-17C942459053}" dt="2022-09-12T21:38:48.319" v="49" actId="1076"/>
          <ac:picMkLst>
            <pc:docMk/>
            <pc:sldMk cId="4065385778" sldId="508"/>
            <ac:picMk id="19" creationId="{6FAF8B59-BF9F-DE98-4A7F-ECA6C2D3B187}"/>
          </ac:picMkLst>
        </pc:picChg>
        <pc:picChg chg="add del mod">
          <ac:chgData name="高松_t13276" userId="3226435c-3ec0-4b68-86c2-249ace4f9328" providerId="ADAL" clId="{0FCD289C-E9EB-472D-81C2-17C942459053}" dt="2022-09-12T21:38:40.338" v="45" actId="478"/>
          <ac:picMkLst>
            <pc:docMk/>
            <pc:sldMk cId="4065385778" sldId="508"/>
            <ac:picMk id="1026" creationId="{5B21BED2-DEC8-EC0D-F294-FB2013F6A5FC}"/>
          </ac:picMkLst>
        </pc:picChg>
        <pc:picChg chg="add mod">
          <ac:chgData name="高松_t13276" userId="3226435c-3ec0-4b68-86c2-249ace4f9328" providerId="ADAL" clId="{0FCD289C-E9EB-472D-81C2-17C942459053}" dt="2022-09-12T21:39:11.293" v="55" actId="1076"/>
          <ac:picMkLst>
            <pc:docMk/>
            <pc:sldMk cId="4065385778" sldId="508"/>
            <ac:picMk id="1028" creationId="{A5E9F1C3-A191-6B5B-8837-DE26A732C252}"/>
          </ac:picMkLst>
        </pc:picChg>
      </pc:sldChg>
      <pc:sldChg chg="addSp delSp modSp mod">
        <pc:chgData name="高松_t13276" userId="3226435c-3ec0-4b68-86c2-249ace4f9328" providerId="ADAL" clId="{0FCD289C-E9EB-472D-81C2-17C942459053}" dt="2022-09-12T23:53:15.174" v="152" actId="20577"/>
        <pc:sldMkLst>
          <pc:docMk/>
          <pc:sldMk cId="2263296250" sldId="510"/>
        </pc:sldMkLst>
        <pc:spChg chg="mod">
          <ac:chgData name="高松_t13276" userId="3226435c-3ec0-4b68-86c2-249ace4f9328" providerId="ADAL" clId="{0FCD289C-E9EB-472D-81C2-17C942459053}" dt="2022-09-12T23:53:15.174" v="152" actId="20577"/>
          <ac:spMkLst>
            <pc:docMk/>
            <pc:sldMk cId="2263296250" sldId="510"/>
            <ac:spMk id="3" creationId="{AB03F863-BF0B-9348-8D47-D2FC71A7CF39}"/>
          </ac:spMkLst>
        </pc:spChg>
        <pc:picChg chg="del">
          <ac:chgData name="高松_t13276" userId="3226435c-3ec0-4b68-86c2-249ace4f9328" providerId="ADAL" clId="{0FCD289C-E9EB-472D-81C2-17C942459053}" dt="2022-09-12T23:47:38.163" v="135" actId="478"/>
          <ac:picMkLst>
            <pc:docMk/>
            <pc:sldMk cId="2263296250" sldId="510"/>
            <ac:picMk id="2" creationId="{8F8C076B-7EAE-B44C-BD7F-72FAA5CE2B3B}"/>
          </ac:picMkLst>
        </pc:picChg>
        <pc:picChg chg="add mod">
          <ac:chgData name="高松_t13276" userId="3226435c-3ec0-4b68-86c2-249ace4f9328" providerId="ADAL" clId="{0FCD289C-E9EB-472D-81C2-17C942459053}" dt="2022-09-12T23:52:42.169" v="140" actId="1076"/>
          <ac:picMkLst>
            <pc:docMk/>
            <pc:sldMk cId="2263296250" sldId="510"/>
            <ac:picMk id="4" creationId="{C776974C-C635-191D-C223-1808148C0D5B}"/>
          </ac:picMkLst>
        </pc:picChg>
      </pc:sldChg>
      <pc:sldChg chg="addSp delSp modSp mod">
        <pc:chgData name="高松_t13276" userId="3226435c-3ec0-4b68-86c2-249ace4f9328" providerId="ADAL" clId="{0FCD289C-E9EB-472D-81C2-17C942459053}" dt="2022-09-13T00:00:45.220" v="232" actId="1076"/>
        <pc:sldMkLst>
          <pc:docMk/>
          <pc:sldMk cId="2171837965" sldId="511"/>
        </pc:sldMkLst>
        <pc:picChg chg="del">
          <ac:chgData name="高松_t13276" userId="3226435c-3ec0-4b68-86c2-249ace4f9328" providerId="ADAL" clId="{0FCD289C-E9EB-472D-81C2-17C942459053}" dt="2022-09-12T23:54:13.274" v="187" actId="478"/>
          <ac:picMkLst>
            <pc:docMk/>
            <pc:sldMk cId="2171837965" sldId="511"/>
            <ac:picMk id="2" creationId="{95C168BC-C831-1742-8844-7414DFDEF490}"/>
          </ac:picMkLst>
        </pc:picChg>
        <pc:picChg chg="del">
          <ac:chgData name="高松_t13276" userId="3226435c-3ec0-4b68-86c2-249ace4f9328" providerId="ADAL" clId="{0FCD289C-E9EB-472D-81C2-17C942459053}" dt="2022-09-12T23:54:11.451" v="184" actId="478"/>
          <ac:picMkLst>
            <pc:docMk/>
            <pc:sldMk cId="2171837965" sldId="511"/>
            <ac:picMk id="3" creationId="{31A1F8A5-278E-AA49-B947-1ECAFA1873F1}"/>
          </ac:picMkLst>
        </pc:picChg>
        <pc:picChg chg="del">
          <ac:chgData name="高松_t13276" userId="3226435c-3ec0-4b68-86c2-249ace4f9328" providerId="ADAL" clId="{0FCD289C-E9EB-472D-81C2-17C942459053}" dt="2022-09-12T23:54:12.063" v="185" actId="478"/>
          <ac:picMkLst>
            <pc:docMk/>
            <pc:sldMk cId="2171837965" sldId="511"/>
            <ac:picMk id="4" creationId="{ABF1818E-4B09-6749-866C-D76160662C72}"/>
          </ac:picMkLst>
        </pc:picChg>
        <pc:picChg chg="del">
          <ac:chgData name="高松_t13276" userId="3226435c-3ec0-4b68-86c2-249ace4f9328" providerId="ADAL" clId="{0FCD289C-E9EB-472D-81C2-17C942459053}" dt="2022-09-12T23:54:10.742" v="183" actId="478"/>
          <ac:picMkLst>
            <pc:docMk/>
            <pc:sldMk cId="2171837965" sldId="511"/>
            <ac:picMk id="5" creationId="{511F55D8-0980-CF4C-956E-4A03D6ADC36A}"/>
          </ac:picMkLst>
        </pc:picChg>
        <pc:picChg chg="del">
          <ac:chgData name="高松_t13276" userId="3226435c-3ec0-4b68-86c2-249ace4f9328" providerId="ADAL" clId="{0FCD289C-E9EB-472D-81C2-17C942459053}" dt="2022-09-12T23:54:08.634" v="182" actId="478"/>
          <ac:picMkLst>
            <pc:docMk/>
            <pc:sldMk cId="2171837965" sldId="511"/>
            <ac:picMk id="6" creationId="{C548D4AA-31A9-2B41-94DB-58516F512E62}"/>
          </ac:picMkLst>
        </pc:picChg>
        <pc:picChg chg="del">
          <ac:chgData name="高松_t13276" userId="3226435c-3ec0-4b68-86c2-249ace4f9328" providerId="ADAL" clId="{0FCD289C-E9EB-472D-81C2-17C942459053}" dt="2022-09-12T23:54:12.584" v="186" actId="478"/>
          <ac:picMkLst>
            <pc:docMk/>
            <pc:sldMk cId="2171837965" sldId="511"/>
            <ac:picMk id="7" creationId="{F4A2C781-61C8-6346-85A1-30124DA79003}"/>
          </ac:picMkLst>
        </pc:picChg>
        <pc:picChg chg="del">
          <ac:chgData name="高松_t13276" userId="3226435c-3ec0-4b68-86c2-249ace4f9328" providerId="ADAL" clId="{0FCD289C-E9EB-472D-81C2-17C942459053}" dt="2022-09-12T23:54:08.634" v="182" actId="478"/>
          <ac:picMkLst>
            <pc:docMk/>
            <pc:sldMk cId="2171837965" sldId="511"/>
            <ac:picMk id="8" creationId="{9D9641D0-CE13-A74D-98F3-00F12BA5D535}"/>
          </ac:picMkLst>
        </pc:picChg>
        <pc:picChg chg="del">
          <ac:chgData name="高松_t13276" userId="3226435c-3ec0-4b68-86c2-249ace4f9328" providerId="ADAL" clId="{0FCD289C-E9EB-472D-81C2-17C942459053}" dt="2022-09-12T23:54:08.634" v="182" actId="478"/>
          <ac:picMkLst>
            <pc:docMk/>
            <pc:sldMk cId="2171837965" sldId="511"/>
            <ac:picMk id="9" creationId="{5337A008-1D2D-1E4C-AD4C-78752BCBC443}"/>
          </ac:picMkLst>
        </pc:picChg>
        <pc:picChg chg="add mod">
          <ac:chgData name="高松_t13276" userId="3226435c-3ec0-4b68-86c2-249ace4f9328" providerId="ADAL" clId="{0FCD289C-E9EB-472D-81C2-17C942459053}" dt="2022-09-12T23:54:29.654" v="190" actId="1076"/>
          <ac:picMkLst>
            <pc:docMk/>
            <pc:sldMk cId="2171837965" sldId="511"/>
            <ac:picMk id="10" creationId="{F3CA6575-D89F-1653-311F-479E5EB08909}"/>
          </ac:picMkLst>
        </pc:picChg>
        <pc:picChg chg="add mod">
          <ac:chgData name="高松_t13276" userId="3226435c-3ec0-4b68-86c2-249ace4f9328" providerId="ADAL" clId="{0FCD289C-E9EB-472D-81C2-17C942459053}" dt="2022-09-12T23:57:19.209" v="208" actId="1076"/>
          <ac:picMkLst>
            <pc:docMk/>
            <pc:sldMk cId="2171837965" sldId="511"/>
            <ac:picMk id="11" creationId="{20D96084-BA26-FA22-5179-7E2FF6303ABC}"/>
          </ac:picMkLst>
        </pc:picChg>
        <pc:picChg chg="add mod">
          <ac:chgData name="高松_t13276" userId="3226435c-3ec0-4b68-86c2-249ace4f9328" providerId="ADAL" clId="{0FCD289C-E9EB-472D-81C2-17C942459053}" dt="2022-09-12T23:57:42.408" v="211" actId="1076"/>
          <ac:picMkLst>
            <pc:docMk/>
            <pc:sldMk cId="2171837965" sldId="511"/>
            <ac:picMk id="12" creationId="{9C6541C0-6E93-15C0-7A07-BD85468AC074}"/>
          </ac:picMkLst>
        </pc:picChg>
        <pc:picChg chg="add mod">
          <ac:chgData name="高松_t13276" userId="3226435c-3ec0-4b68-86c2-249ace4f9328" providerId="ADAL" clId="{0FCD289C-E9EB-472D-81C2-17C942459053}" dt="2022-09-12T23:58:05.626" v="214" actId="1076"/>
          <ac:picMkLst>
            <pc:docMk/>
            <pc:sldMk cId="2171837965" sldId="511"/>
            <ac:picMk id="13" creationId="{F3861608-4307-6F20-0B38-F558EF47ADA3}"/>
          </ac:picMkLst>
        </pc:picChg>
        <pc:picChg chg="add mod">
          <ac:chgData name="高松_t13276" userId="3226435c-3ec0-4b68-86c2-249ace4f9328" providerId="ADAL" clId="{0FCD289C-E9EB-472D-81C2-17C942459053}" dt="2022-09-12T23:58:27.763" v="217" actId="1076"/>
          <ac:picMkLst>
            <pc:docMk/>
            <pc:sldMk cId="2171837965" sldId="511"/>
            <ac:picMk id="14" creationId="{BDBF4A58-77EF-AE66-7BE4-3BDF83067875}"/>
          </ac:picMkLst>
        </pc:picChg>
        <pc:picChg chg="add mod">
          <ac:chgData name="高松_t13276" userId="3226435c-3ec0-4b68-86c2-249ace4f9328" providerId="ADAL" clId="{0FCD289C-E9EB-472D-81C2-17C942459053}" dt="2022-09-12T23:58:51.069" v="220" actId="1076"/>
          <ac:picMkLst>
            <pc:docMk/>
            <pc:sldMk cId="2171837965" sldId="511"/>
            <ac:picMk id="15" creationId="{8DA457BC-660C-2357-7044-2DBEC7386198}"/>
          </ac:picMkLst>
        </pc:picChg>
        <pc:picChg chg="add mod">
          <ac:chgData name="高松_t13276" userId="3226435c-3ec0-4b68-86c2-249ace4f9328" providerId="ADAL" clId="{0FCD289C-E9EB-472D-81C2-17C942459053}" dt="2022-09-13T00:00:45.220" v="232" actId="1076"/>
          <ac:picMkLst>
            <pc:docMk/>
            <pc:sldMk cId="2171837965" sldId="511"/>
            <ac:picMk id="16" creationId="{CAE5CE9A-0692-C01A-2EC0-383F837180B4}"/>
          </ac:picMkLst>
        </pc:picChg>
        <pc:picChg chg="add mod">
          <ac:chgData name="高松_t13276" userId="3226435c-3ec0-4b68-86c2-249ace4f9328" providerId="ADAL" clId="{0FCD289C-E9EB-472D-81C2-17C942459053}" dt="2022-09-13T00:00:42.632" v="231" actId="1076"/>
          <ac:picMkLst>
            <pc:docMk/>
            <pc:sldMk cId="2171837965" sldId="511"/>
            <ac:picMk id="17" creationId="{135649BA-CA22-3E68-B373-B3923DC2780F}"/>
          </ac:picMkLst>
        </pc:picChg>
      </pc:sldChg>
      <pc:sldChg chg="del">
        <pc:chgData name="高松_t13276" userId="3226435c-3ec0-4b68-86c2-249ace4f9328" providerId="ADAL" clId="{0FCD289C-E9EB-472D-81C2-17C942459053}" dt="2022-09-12T23:53:24.917" v="153" actId="47"/>
        <pc:sldMkLst>
          <pc:docMk/>
          <pc:sldMk cId="983688" sldId="520"/>
        </pc:sldMkLst>
      </pc:sldChg>
      <pc:sldChg chg="del">
        <pc:chgData name="高松_t13276" userId="3226435c-3ec0-4b68-86c2-249ace4f9328" providerId="ADAL" clId="{0FCD289C-E9EB-472D-81C2-17C942459053}" dt="2022-09-12T23:53:24.917" v="153" actId="47"/>
        <pc:sldMkLst>
          <pc:docMk/>
          <pc:sldMk cId="521026755" sldId="521"/>
        </pc:sldMkLst>
      </pc:sldChg>
      <pc:sldChg chg="addSp modSp add">
        <pc:chgData name="高松_t13276" userId="3226435c-3ec0-4b68-86c2-249ace4f9328" providerId="ADAL" clId="{0FCD289C-E9EB-472D-81C2-17C942459053}" dt="2022-09-12T23:45:36.344" v="91" actId="1076"/>
        <pc:sldMkLst>
          <pc:docMk/>
          <pc:sldMk cId="3796984816" sldId="523"/>
        </pc:sldMkLst>
        <pc:picChg chg="add mod">
          <ac:chgData name="高松_t13276" userId="3226435c-3ec0-4b68-86c2-249ace4f9328" providerId="ADAL" clId="{0FCD289C-E9EB-472D-81C2-17C942459053}" dt="2022-09-12T23:45:36.344" v="91" actId="1076"/>
          <ac:picMkLst>
            <pc:docMk/>
            <pc:sldMk cId="3796984816" sldId="523"/>
            <ac:picMk id="2" creationId="{17A580F5-1DE5-492C-71E4-E15402D3988C}"/>
          </ac:picMkLst>
        </pc:picChg>
      </pc:sldChg>
      <pc:sldChg chg="addSp modSp add ord modNotesTx">
        <pc:chgData name="高松_t13276" userId="3226435c-3ec0-4b68-86c2-249ace4f9328" providerId="ADAL" clId="{0FCD289C-E9EB-472D-81C2-17C942459053}" dt="2022-09-13T00:13:32.382" v="791"/>
        <pc:sldMkLst>
          <pc:docMk/>
          <pc:sldMk cId="423673076" sldId="524"/>
        </pc:sldMkLst>
        <pc:picChg chg="add mod">
          <ac:chgData name="高松_t13276" userId="3226435c-3ec0-4b68-86c2-249ace4f9328" providerId="ADAL" clId="{0FCD289C-E9EB-472D-81C2-17C942459053}" dt="2022-09-12T23:45:43.862" v="94" actId="1076"/>
          <ac:picMkLst>
            <pc:docMk/>
            <pc:sldMk cId="423673076" sldId="524"/>
            <ac:picMk id="2" creationId="{5AD46F80-F7AF-73A7-3456-505F9F023008}"/>
          </ac:picMkLst>
        </pc:picChg>
      </pc:sldChg>
      <pc:sldChg chg="addSp modSp add modNotesTx">
        <pc:chgData name="高松_t13276" userId="3226435c-3ec0-4b68-86c2-249ace4f9328" providerId="ADAL" clId="{0FCD289C-E9EB-472D-81C2-17C942459053}" dt="2022-09-13T00:08:56.464" v="314" actId="20577"/>
        <pc:sldMkLst>
          <pc:docMk/>
          <pc:sldMk cId="1717294470" sldId="525"/>
        </pc:sldMkLst>
        <pc:picChg chg="add mod">
          <ac:chgData name="高松_t13276" userId="3226435c-3ec0-4b68-86c2-249ace4f9328" providerId="ADAL" clId="{0FCD289C-E9EB-472D-81C2-17C942459053}" dt="2022-09-12T23:45:53.136" v="97" actId="1076"/>
          <ac:picMkLst>
            <pc:docMk/>
            <pc:sldMk cId="1717294470" sldId="525"/>
            <ac:picMk id="2" creationId="{38276828-70C5-A740-EAC8-89C26D78338C}"/>
          </ac:picMkLst>
        </pc:picChg>
      </pc:sldChg>
      <pc:sldChg chg="addSp modSp add mod modNotesTx">
        <pc:chgData name="高松_t13276" userId="3226435c-3ec0-4b68-86c2-249ace4f9328" providerId="ADAL" clId="{0FCD289C-E9EB-472D-81C2-17C942459053}" dt="2022-09-13T00:09:21.255" v="369" actId="20577"/>
        <pc:sldMkLst>
          <pc:docMk/>
          <pc:sldMk cId="2993412799" sldId="526"/>
        </pc:sldMkLst>
        <pc:picChg chg="add mod">
          <ac:chgData name="高松_t13276" userId="3226435c-3ec0-4b68-86c2-249ace4f9328" providerId="ADAL" clId="{0FCD289C-E9EB-472D-81C2-17C942459053}" dt="2022-09-12T23:46:00.278" v="100" actId="1076"/>
          <ac:picMkLst>
            <pc:docMk/>
            <pc:sldMk cId="2993412799" sldId="526"/>
            <ac:picMk id="2" creationId="{F90E548E-B8F0-63B5-89DE-73422809BD1F}"/>
          </ac:picMkLst>
        </pc:picChg>
      </pc:sldChg>
      <pc:sldChg chg="addSp modSp add ord modNotesTx">
        <pc:chgData name="高松_t13276" userId="3226435c-3ec0-4b68-86c2-249ace4f9328" providerId="ADAL" clId="{0FCD289C-E9EB-472D-81C2-17C942459053}" dt="2022-09-13T00:13:26.192" v="787"/>
        <pc:sldMkLst>
          <pc:docMk/>
          <pc:sldMk cId="3603110889" sldId="527"/>
        </pc:sldMkLst>
        <pc:picChg chg="add mod">
          <ac:chgData name="高松_t13276" userId="3226435c-3ec0-4b68-86c2-249ace4f9328" providerId="ADAL" clId="{0FCD289C-E9EB-472D-81C2-17C942459053}" dt="2022-09-12T23:46:09.182" v="103" actId="1076"/>
          <ac:picMkLst>
            <pc:docMk/>
            <pc:sldMk cId="3603110889" sldId="527"/>
            <ac:picMk id="2" creationId="{65172F07-4AF9-5DFF-FAE2-1AB4B814C912}"/>
          </ac:picMkLst>
        </pc:picChg>
      </pc:sldChg>
      <pc:sldChg chg="addSp modSp add ord modNotesTx">
        <pc:chgData name="高松_t13276" userId="3226435c-3ec0-4b68-86c2-249ace4f9328" providerId="ADAL" clId="{0FCD289C-E9EB-472D-81C2-17C942459053}" dt="2022-09-13T00:14:03.609" v="799"/>
        <pc:sldMkLst>
          <pc:docMk/>
          <pc:sldMk cId="3424288836" sldId="528"/>
        </pc:sldMkLst>
        <pc:picChg chg="add mod">
          <ac:chgData name="高松_t13276" userId="3226435c-3ec0-4b68-86c2-249ace4f9328" providerId="ADAL" clId="{0FCD289C-E9EB-472D-81C2-17C942459053}" dt="2022-09-12T23:46:16.694" v="107" actId="1076"/>
          <ac:picMkLst>
            <pc:docMk/>
            <pc:sldMk cId="3424288836" sldId="528"/>
            <ac:picMk id="2" creationId="{36D15B79-B68E-3C8E-9A5C-32C6AF80473A}"/>
          </ac:picMkLst>
        </pc:picChg>
      </pc:sldChg>
      <pc:sldChg chg="addSp modSp add mod ord modNotesTx">
        <pc:chgData name="高松_t13276" userId="3226435c-3ec0-4b68-86c2-249ace4f9328" providerId="ADAL" clId="{0FCD289C-E9EB-472D-81C2-17C942459053}" dt="2022-09-13T00:13:44.398" v="795"/>
        <pc:sldMkLst>
          <pc:docMk/>
          <pc:sldMk cId="526770239" sldId="529"/>
        </pc:sldMkLst>
        <pc:picChg chg="add mod">
          <ac:chgData name="高松_t13276" userId="3226435c-3ec0-4b68-86c2-249ace4f9328" providerId="ADAL" clId="{0FCD289C-E9EB-472D-81C2-17C942459053}" dt="2022-09-12T23:47:04.315" v="128" actId="1076"/>
          <ac:picMkLst>
            <pc:docMk/>
            <pc:sldMk cId="526770239" sldId="529"/>
            <ac:picMk id="2" creationId="{7ADFFF25-689A-6B59-B5E1-4C7C8F019B9E}"/>
          </ac:picMkLst>
        </pc:picChg>
      </pc:sldChg>
      <pc:sldChg chg="addSp modSp add modNotesTx">
        <pc:chgData name="高松_t13276" userId="3226435c-3ec0-4b68-86c2-249ace4f9328" providerId="ADAL" clId="{0FCD289C-E9EB-472D-81C2-17C942459053}" dt="2022-09-13T00:12:56.813" v="781" actId="20577"/>
        <pc:sldMkLst>
          <pc:docMk/>
          <pc:sldMk cId="3511218714" sldId="530"/>
        </pc:sldMkLst>
        <pc:picChg chg="add mod">
          <ac:chgData name="高松_t13276" userId="3226435c-3ec0-4b68-86c2-249ace4f9328" providerId="ADAL" clId="{0FCD289C-E9EB-472D-81C2-17C942459053}" dt="2022-09-12T23:47:16.772" v="134" actId="1076"/>
          <ac:picMkLst>
            <pc:docMk/>
            <pc:sldMk cId="3511218714" sldId="530"/>
            <ac:picMk id="2" creationId="{76CABC1A-A8C9-7E22-77D2-1C9E1D1CC535}"/>
          </ac:picMkLst>
        </pc:picChg>
      </pc:sldChg>
      <pc:sldChg chg="addSp modSp add ord modNotesTx">
        <pc:chgData name="高松_t13276" userId="3226435c-3ec0-4b68-86c2-249ace4f9328" providerId="ADAL" clId="{0FCD289C-E9EB-472D-81C2-17C942459053}" dt="2022-09-13T00:13:39.989" v="793"/>
        <pc:sldMkLst>
          <pc:docMk/>
          <pc:sldMk cId="3664519149" sldId="531"/>
        </pc:sldMkLst>
        <pc:picChg chg="add mod">
          <ac:chgData name="高松_t13276" userId="3226435c-3ec0-4b68-86c2-249ace4f9328" providerId="ADAL" clId="{0FCD289C-E9EB-472D-81C2-17C942459053}" dt="2022-09-12T23:46:23.291" v="110" actId="1076"/>
          <ac:picMkLst>
            <pc:docMk/>
            <pc:sldMk cId="3664519149" sldId="531"/>
            <ac:picMk id="2" creationId="{B344F3D3-B2D9-2CDD-5F26-A6C107E40545}"/>
          </ac:picMkLst>
        </pc:picChg>
      </pc:sldChg>
      <pc:sldChg chg="addSp modSp add modNotesTx">
        <pc:chgData name="高松_t13276" userId="3226435c-3ec0-4b68-86c2-249ace4f9328" providerId="ADAL" clId="{0FCD289C-E9EB-472D-81C2-17C942459053}" dt="2022-09-13T00:10:55.767" v="517" actId="20577"/>
        <pc:sldMkLst>
          <pc:docMk/>
          <pc:sldMk cId="3557842651" sldId="532"/>
        </pc:sldMkLst>
        <pc:picChg chg="add mod">
          <ac:chgData name="高松_t13276" userId="3226435c-3ec0-4b68-86c2-249ace4f9328" providerId="ADAL" clId="{0FCD289C-E9EB-472D-81C2-17C942459053}" dt="2022-09-12T23:46:29.864" v="112" actId="14100"/>
          <ac:picMkLst>
            <pc:docMk/>
            <pc:sldMk cId="3557842651" sldId="532"/>
            <ac:picMk id="2" creationId="{B2269271-7C82-CC28-207E-3F4BACE58D93}"/>
          </ac:picMkLst>
        </pc:picChg>
      </pc:sldChg>
      <pc:sldChg chg="addSp modSp add modNotesTx">
        <pc:chgData name="高松_t13276" userId="3226435c-3ec0-4b68-86c2-249ace4f9328" providerId="ADAL" clId="{0FCD289C-E9EB-472D-81C2-17C942459053}" dt="2022-09-13T00:11:17.297" v="571" actId="20577"/>
        <pc:sldMkLst>
          <pc:docMk/>
          <pc:sldMk cId="204863424" sldId="533"/>
        </pc:sldMkLst>
        <pc:picChg chg="add mod">
          <ac:chgData name="高松_t13276" userId="3226435c-3ec0-4b68-86c2-249ace4f9328" providerId="ADAL" clId="{0FCD289C-E9EB-472D-81C2-17C942459053}" dt="2022-09-12T23:46:36.162" v="114" actId="14100"/>
          <ac:picMkLst>
            <pc:docMk/>
            <pc:sldMk cId="204863424" sldId="533"/>
            <ac:picMk id="2" creationId="{BEADB1B0-159C-BC21-ECA3-35F74D1F9924}"/>
          </ac:picMkLst>
        </pc:picChg>
      </pc:sldChg>
      <pc:sldChg chg="addSp modSp add modNotesTx">
        <pc:chgData name="高松_t13276" userId="3226435c-3ec0-4b68-86c2-249ace4f9328" providerId="ADAL" clId="{0FCD289C-E9EB-472D-81C2-17C942459053}" dt="2022-09-13T00:11:32.648" v="608" actId="20577"/>
        <pc:sldMkLst>
          <pc:docMk/>
          <pc:sldMk cId="4052939599" sldId="534"/>
        </pc:sldMkLst>
        <pc:picChg chg="add mod">
          <ac:chgData name="高松_t13276" userId="3226435c-3ec0-4b68-86c2-249ace4f9328" providerId="ADAL" clId="{0FCD289C-E9EB-472D-81C2-17C942459053}" dt="2022-09-12T23:46:46.328" v="118" actId="1076"/>
          <ac:picMkLst>
            <pc:docMk/>
            <pc:sldMk cId="4052939599" sldId="534"/>
            <ac:picMk id="2" creationId="{330FA4C5-D49E-4777-8E04-AD1D5B0909F4}"/>
          </ac:picMkLst>
        </pc:picChg>
        <pc:picChg chg="add mod">
          <ac:chgData name="高松_t13276" userId="3226435c-3ec0-4b68-86c2-249ace4f9328" providerId="ADAL" clId="{0FCD289C-E9EB-472D-81C2-17C942459053}" dt="2022-09-12T23:46:51.554" v="120" actId="1076"/>
          <ac:picMkLst>
            <pc:docMk/>
            <pc:sldMk cId="4052939599" sldId="534"/>
            <ac:picMk id="3" creationId="{CB37D9A8-F7D7-6E81-75CD-8FD21C134637}"/>
          </ac:picMkLst>
        </pc:picChg>
      </pc:sldChg>
      <pc:sldChg chg="addSp modSp add ord modNotesTx">
        <pc:chgData name="高松_t13276" userId="3226435c-3ec0-4b68-86c2-249ace4f9328" providerId="ADAL" clId="{0FCD289C-E9EB-472D-81C2-17C942459053}" dt="2022-09-13T00:14:19.325" v="803"/>
        <pc:sldMkLst>
          <pc:docMk/>
          <pc:sldMk cId="2950085652" sldId="535"/>
        </pc:sldMkLst>
        <pc:picChg chg="add mod">
          <ac:chgData name="高松_t13276" userId="3226435c-3ec0-4b68-86c2-249ace4f9328" providerId="ADAL" clId="{0FCD289C-E9EB-472D-81C2-17C942459053}" dt="2022-09-12T23:46:57.065" v="123" actId="14100"/>
          <ac:picMkLst>
            <pc:docMk/>
            <pc:sldMk cId="2950085652" sldId="535"/>
            <ac:picMk id="2" creationId="{E37BBE46-39FC-F1BD-7DE5-1DF589B6F484}"/>
          </ac:picMkLst>
        </pc:picChg>
      </pc:sldChg>
      <pc:sldChg chg="addSp modSp add ord modNotesTx">
        <pc:chgData name="高松_t13276" userId="3226435c-3ec0-4b68-86c2-249ace4f9328" providerId="ADAL" clId="{0FCD289C-E9EB-472D-81C2-17C942459053}" dt="2022-09-13T00:13:48.843" v="797"/>
        <pc:sldMkLst>
          <pc:docMk/>
          <pc:sldMk cId="327910528" sldId="536"/>
        </pc:sldMkLst>
        <pc:picChg chg="add mod">
          <ac:chgData name="高松_t13276" userId="3226435c-3ec0-4b68-86c2-249ace4f9328" providerId="ADAL" clId="{0FCD289C-E9EB-472D-81C2-17C942459053}" dt="2022-09-12T23:47:09.645" v="131" actId="14100"/>
          <ac:picMkLst>
            <pc:docMk/>
            <pc:sldMk cId="327910528" sldId="536"/>
            <ac:picMk id="2" creationId="{620C4646-5E77-3089-670F-924C4A65E1CB}"/>
          </ac:picMkLst>
        </pc:picChg>
      </pc:sldChg>
      <pc:sldChg chg="modSp add mod">
        <pc:chgData name="高松_t13276" userId="3226435c-3ec0-4b68-86c2-249ace4f9328" providerId="ADAL" clId="{0FCD289C-E9EB-472D-81C2-17C942459053}" dt="2022-09-12T23:53:57.466" v="181" actId="115"/>
        <pc:sldMkLst>
          <pc:docMk/>
          <pc:sldMk cId="759581188" sldId="537"/>
        </pc:sldMkLst>
        <pc:spChg chg="mod">
          <ac:chgData name="高松_t13276" userId="3226435c-3ec0-4b68-86c2-249ace4f9328" providerId="ADAL" clId="{0FCD289C-E9EB-472D-81C2-17C942459053}" dt="2022-09-12T23:53:57.466" v="181" actId="115"/>
          <ac:spMkLst>
            <pc:docMk/>
            <pc:sldMk cId="759581188" sldId="537"/>
            <ac:spMk id="3" creationId="{AB03F863-BF0B-9348-8D47-D2FC71A7CF39}"/>
          </ac:spMkLst>
        </pc:spChg>
      </pc:sldChg>
      <pc:sldChg chg="delSp modSp new mod">
        <pc:chgData name="高松_t13276" userId="3226435c-3ec0-4b68-86c2-249ace4f9328" providerId="ADAL" clId="{0FCD289C-E9EB-472D-81C2-17C942459053}" dt="2022-09-12T23:56:37.757" v="201" actId="114"/>
        <pc:sldMkLst>
          <pc:docMk/>
          <pc:sldMk cId="3769689188" sldId="538"/>
        </pc:sldMkLst>
        <pc:spChg chg="mod">
          <ac:chgData name="高松_t13276" userId="3226435c-3ec0-4b68-86c2-249ace4f9328" providerId="ADAL" clId="{0FCD289C-E9EB-472D-81C2-17C942459053}" dt="2022-09-12T23:56:37.757" v="201" actId="114"/>
          <ac:spMkLst>
            <pc:docMk/>
            <pc:sldMk cId="3769689188" sldId="538"/>
            <ac:spMk id="2" creationId="{B975912C-31F9-97E0-9650-941B23FE32D0}"/>
          </ac:spMkLst>
        </pc:spChg>
        <pc:spChg chg="del">
          <ac:chgData name="高松_t13276" userId="3226435c-3ec0-4b68-86c2-249ace4f9328" providerId="ADAL" clId="{0FCD289C-E9EB-472D-81C2-17C942459053}" dt="2022-09-12T23:56:25.825" v="198" actId="478"/>
          <ac:spMkLst>
            <pc:docMk/>
            <pc:sldMk cId="3769689188" sldId="538"/>
            <ac:spMk id="3" creationId="{C2428A8A-7461-11F3-8FDD-F9060414BA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6DAF6-9AC0-7B4F-82CB-ECF76F4E41E6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7C216-86DB-B34E-A8D0-271257B6E3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59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girl using a smartphone.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31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boy playing kendama.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6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girl running with her friends.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12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boy wearing glasses.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997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boy making a snow man.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539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boy making friends laugh.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725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girl reading newspapers.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66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boy swimming in the river.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49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boy playing soccer.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85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girl playing video game.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9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boy using a sign language.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67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girl wearing yukata.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24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girl running with her dog.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48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a boy swimming in the sea.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5929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is the girl reading a book under the tree.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7C216-86DB-B34E-A8D0-271257B6E35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3288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A0CD4-5101-4F54-B2D9-A207277FDFCE}" type="datetimeFigureOut">
              <a:rPr kumimoji="1" lang="ja-JP" altLang="en-US" smtClean="0"/>
              <a:pPr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8D2A-41C5-496A-AD10-B3E50C2C52E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1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75912C-31F9-97E0-9650-941B23FE3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1220919"/>
            <a:ext cx="5425781" cy="2387600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b="1" i="1"/>
              <a:t>Karuta</a:t>
            </a:r>
            <a:endParaRPr kumimoji="1" lang="ja-JP" altLang="en-US" b="1" i="1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0719BC9-4107-B4A4-93BF-87C21A9D0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1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2A4458E-D93F-1E49-4A32-8672AFF30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85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47941A-C628-058A-4A22-F5C330B2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E0E3E16-697C-F45A-8F66-D2159D016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42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A36F37-CC71-3504-6432-1B44EACE7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3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手話をしている人のイラスト | かわいいフリー素材集 いらすとや">
            <a:extLst>
              <a:ext uri="{FF2B5EF4-FFF2-40B4-BE49-F238E27FC236}">
                <a16:creationId xmlns:a16="http://schemas.microsoft.com/office/drawing/2014/main" id="{5A08A353-779A-66E2-1F14-554B8DA2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3"/>
          <a:stretch/>
        </p:blipFill>
        <p:spPr bwMode="auto">
          <a:xfrm>
            <a:off x="3866021" y="295707"/>
            <a:ext cx="3173018" cy="65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54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66D6557-AB64-3A25-95C8-828C6CB91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39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D9E889-6868-28A6-D7F0-ACC45338C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18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17B79F-13F4-BD48-8725-756A7ADF17BA}"/>
              </a:ext>
            </a:extLst>
          </p:cNvPr>
          <p:cNvSpPr txBox="1"/>
          <p:nvPr/>
        </p:nvSpPr>
        <p:spPr>
          <a:xfrm>
            <a:off x="970908" y="1220919"/>
            <a:ext cx="542578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Grammer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06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>
                <a:latin typeface="+mj-lt"/>
                <a:ea typeface="+mj-ea"/>
                <a:cs typeface="+mj-cs"/>
              </a:rPr>
              <a:t>This is the boy.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215971F-F866-4FE7-5D5D-17D73446B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9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CC8460-E2A1-C2C8-9F63-4A1D47619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0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03F863-BF0B-9348-8D47-D2FC71A7CF39}"/>
              </a:ext>
            </a:extLst>
          </p:cNvPr>
          <p:cNvSpPr txBox="1"/>
          <p:nvPr/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>
                <a:latin typeface="+mj-lt"/>
                <a:ea typeface="+mj-ea"/>
                <a:cs typeface="+mj-cs"/>
              </a:rPr>
              <a:t>This is the boy </a:t>
            </a:r>
            <a:r>
              <a:rPr kumimoji="1" lang="en-US" altLang="ja-JP" sz="6000" i="1" u="sng">
                <a:latin typeface="+mj-lt"/>
                <a:ea typeface="+mj-ea"/>
                <a:cs typeface="+mj-cs"/>
              </a:rPr>
              <a:t>swimming</a:t>
            </a:r>
            <a:r>
              <a:rPr kumimoji="1" lang="en-US" altLang="ja-JP" sz="6000">
                <a:latin typeface="+mj-lt"/>
                <a:ea typeface="+mj-ea"/>
                <a:cs typeface="+mj-cs"/>
              </a:rPr>
              <a:t> in the river.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D15CBE4-DDB3-195E-A640-270A669B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581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17B79F-13F4-BD48-8725-756A7ADF17BA}"/>
              </a:ext>
            </a:extLst>
          </p:cNvPr>
          <p:cNvSpPr txBox="1"/>
          <p:nvPr/>
        </p:nvSpPr>
        <p:spPr>
          <a:xfrm>
            <a:off x="970908" y="1220919"/>
            <a:ext cx="542578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Practice &amp; Activity</a:t>
            </a:r>
            <a:endParaRPr kumimoji="1" lang="en-US" altLang="ja-JP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1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4B8FF27-682B-D417-137E-970D50F8C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474" y="3498474"/>
            <a:ext cx="3359526" cy="3359526"/>
          </a:xfrm>
          <a:prstGeom prst="rect">
            <a:avLst/>
          </a:prstGeom>
        </p:spPr>
      </p:pic>
      <p:pic>
        <p:nvPicPr>
          <p:cNvPr id="11" name="Picture 4" descr="手話をしている人のイラスト | かわいいフリー素材集 いらすとや">
            <a:extLst>
              <a:ext uri="{FF2B5EF4-FFF2-40B4-BE49-F238E27FC236}">
                <a16:creationId xmlns:a16="http://schemas.microsoft.com/office/drawing/2014/main" id="{20D96084-BA26-FA22-5179-7E2FF6303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3"/>
          <a:stretch/>
        </p:blipFill>
        <p:spPr bwMode="auto">
          <a:xfrm>
            <a:off x="3739767" y="212110"/>
            <a:ext cx="1490878" cy="30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416A370-2571-36B9-7A80-2CDBFCEC5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56878" cy="345687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859CFBE-1F80-B8D2-98C9-BB87E7DCC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1" y="0"/>
            <a:ext cx="3429000" cy="3429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341AF6B-2B5B-ECD2-BCC0-4C9B9196E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1" y="69475"/>
            <a:ext cx="3428999" cy="342899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A26E2FC-1E86-8BFC-87BA-7D1ABAD99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454" y="3492985"/>
            <a:ext cx="3359526" cy="33595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A762A2E-EE48-948E-27A2-88CB4247C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737" y="3498474"/>
            <a:ext cx="3359526" cy="33595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D8EFB3-7A19-7D19-45C3-2AC8EAE4A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4" y="3456877"/>
            <a:ext cx="3401123" cy="340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3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2FB1B9-7B67-E897-5C65-F17CEEC0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36EB43-D56B-DF97-087F-8BBB6832D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5A4BF7-634F-61C1-23DA-ECE8C303D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手話をしている人のイラスト | かわいいフリー素材集 いらすとや">
            <a:extLst>
              <a:ext uri="{FF2B5EF4-FFF2-40B4-BE49-F238E27FC236}">
                <a16:creationId xmlns:a16="http://schemas.microsoft.com/office/drawing/2014/main" id="{8911172B-F5E0-7BB7-4B44-78354B5FF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3"/>
          <a:stretch/>
        </p:blipFill>
        <p:spPr bwMode="auto">
          <a:xfrm>
            <a:off x="4308304" y="191380"/>
            <a:ext cx="3436480" cy="657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85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D64713-A481-C86B-0C9E-BA6CC951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19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F143A17-836F-E8C9-0767-E812CADD4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7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D4F3DE-D29F-8180-A2F8-17F7100C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10305</TotalTime>
  <Words>158</Words>
  <Application>Microsoft Macintosh PowerPoint</Application>
  <PresentationFormat>ワイド画面</PresentationFormat>
  <Paragraphs>35</Paragraphs>
  <Slides>22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7" baseType="lpstr">
      <vt:lpstr>Yu Gothic</vt:lpstr>
      <vt:lpstr>Arial</vt:lpstr>
      <vt:lpstr>Calibri</vt:lpstr>
      <vt:lpstr>Calibri Light</vt:lpstr>
      <vt:lpstr>Office テーマ</vt:lpstr>
      <vt:lpstr>Karuta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/>
  <cp:keywords/>
  <dc:description/>
  <cp:lastModifiedBy>Tomohisa Takamatsu</cp:lastModifiedBy>
  <cp:revision>137</cp:revision>
  <dcterms:created xsi:type="dcterms:W3CDTF">2017-02-27T10:09:33Z</dcterms:created>
  <dcterms:modified xsi:type="dcterms:W3CDTF">2024-09-05T01:36:15Z</dcterms:modified>
  <cp:category/>
</cp:coreProperties>
</file>