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74"/>
    <p:restoredTop sz="96028" autoAdjust="0"/>
  </p:normalViewPr>
  <p:slideViewPr>
    <p:cSldViewPr snapToGrid="0">
      <p:cViewPr varScale="1">
        <p:scale>
          <a:sx n="110" d="100"/>
          <a:sy n="110" d="100"/>
        </p:scale>
        <p:origin x="35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高松_t13276" userId="3226435c-3ec0-4b68-86c2-249ace4f9328" providerId="ADAL" clId="{97D97CEF-696D-4E31-A427-3652E8F79729}"/>
    <pc:docChg chg="custSel addSld modSld">
      <pc:chgData name="高松_t13276" userId="3226435c-3ec0-4b68-86c2-249ace4f9328" providerId="ADAL" clId="{97D97CEF-696D-4E31-A427-3652E8F79729}" dt="2022-07-11T19:59:43.963" v="25" actId="18131"/>
      <pc:docMkLst>
        <pc:docMk/>
      </pc:docMkLst>
      <pc:sldChg chg="addSp delSp modSp new mod">
        <pc:chgData name="高松_t13276" userId="3226435c-3ec0-4b68-86c2-249ace4f9328" providerId="ADAL" clId="{97D97CEF-696D-4E31-A427-3652E8F79729}" dt="2022-07-11T19:58:58.607" v="21" actId="1076"/>
        <pc:sldMkLst>
          <pc:docMk/>
          <pc:sldMk cId="4224354042" sldId="256"/>
        </pc:sldMkLst>
        <pc:spChg chg="del">
          <ac:chgData name="高松_t13276" userId="3226435c-3ec0-4b68-86c2-249ace4f9328" providerId="ADAL" clId="{97D97CEF-696D-4E31-A427-3652E8F79729}" dt="2022-07-11T19:53:43.758" v="1" actId="478"/>
          <ac:spMkLst>
            <pc:docMk/>
            <pc:sldMk cId="4224354042" sldId="256"/>
            <ac:spMk id="2" creationId="{CE92041C-EE66-FEFA-E2DF-D7FBBDE9888C}"/>
          </ac:spMkLst>
        </pc:spChg>
        <pc:spChg chg="del">
          <ac:chgData name="高松_t13276" userId="3226435c-3ec0-4b68-86c2-249ace4f9328" providerId="ADAL" clId="{97D97CEF-696D-4E31-A427-3652E8F79729}" dt="2022-07-11T19:53:45.801" v="2" actId="478"/>
          <ac:spMkLst>
            <pc:docMk/>
            <pc:sldMk cId="4224354042" sldId="256"/>
            <ac:spMk id="3" creationId="{D879E34F-2FA4-CED1-6756-02BA1302303B}"/>
          </ac:spMkLst>
        </pc:spChg>
        <pc:graphicFrameChg chg="add del mod modGraphic">
          <ac:chgData name="高松_t13276" userId="3226435c-3ec0-4b68-86c2-249ace4f9328" providerId="ADAL" clId="{97D97CEF-696D-4E31-A427-3652E8F79729}" dt="2022-07-11T19:56:12.434" v="12" actId="478"/>
          <ac:graphicFrameMkLst>
            <pc:docMk/>
            <pc:sldMk cId="4224354042" sldId="256"/>
            <ac:graphicFrameMk id="4" creationId="{B6EE1A7E-2AE0-4B2E-700F-E0ADABB83575}"/>
          </ac:graphicFrameMkLst>
        </pc:graphicFrameChg>
        <pc:picChg chg="add mod">
          <ac:chgData name="高松_t13276" userId="3226435c-3ec0-4b68-86c2-249ace4f9328" providerId="ADAL" clId="{97D97CEF-696D-4E31-A427-3652E8F79729}" dt="2022-07-11T19:58:25.095" v="15" actId="1035"/>
          <ac:picMkLst>
            <pc:docMk/>
            <pc:sldMk cId="4224354042" sldId="256"/>
            <ac:picMk id="6" creationId="{CF3E9EEB-FEB7-A4DF-794C-A38A4C08EE7A}"/>
          </ac:picMkLst>
        </pc:picChg>
        <pc:picChg chg="add mod modCrop">
          <ac:chgData name="高松_t13276" userId="3226435c-3ec0-4b68-86c2-249ace4f9328" providerId="ADAL" clId="{97D97CEF-696D-4E31-A427-3652E8F79729}" dt="2022-07-11T19:58:58.607" v="21" actId="1076"/>
          <ac:picMkLst>
            <pc:docMk/>
            <pc:sldMk cId="4224354042" sldId="256"/>
            <ac:picMk id="7" creationId="{6CBFCD43-4F28-4A9B-BCFD-4957C0FDF28E}"/>
          </ac:picMkLst>
        </pc:picChg>
      </pc:sldChg>
      <pc:sldChg chg="modSp add mod">
        <pc:chgData name="高松_t13276" userId="3226435c-3ec0-4b68-86c2-249ace4f9328" providerId="ADAL" clId="{97D97CEF-696D-4E31-A427-3652E8F79729}" dt="2022-07-11T19:59:26.699" v="24" actId="18131"/>
        <pc:sldMkLst>
          <pc:docMk/>
          <pc:sldMk cId="3352995362" sldId="257"/>
        </pc:sldMkLst>
        <pc:picChg chg="mod modCrop">
          <ac:chgData name="高松_t13276" userId="3226435c-3ec0-4b68-86c2-249ace4f9328" providerId="ADAL" clId="{97D97CEF-696D-4E31-A427-3652E8F79729}" dt="2022-07-11T19:59:26.699" v="24" actId="18131"/>
          <ac:picMkLst>
            <pc:docMk/>
            <pc:sldMk cId="3352995362" sldId="257"/>
            <ac:picMk id="7" creationId="{6CBFCD43-4F28-4A9B-BCFD-4957C0FDF28E}"/>
          </ac:picMkLst>
        </pc:picChg>
      </pc:sldChg>
      <pc:sldChg chg="modSp add mod">
        <pc:chgData name="高松_t13276" userId="3226435c-3ec0-4b68-86c2-249ace4f9328" providerId="ADAL" clId="{97D97CEF-696D-4E31-A427-3652E8F79729}" dt="2022-07-11T19:59:43.963" v="25" actId="18131"/>
        <pc:sldMkLst>
          <pc:docMk/>
          <pc:sldMk cId="2515936876" sldId="258"/>
        </pc:sldMkLst>
        <pc:picChg chg="mod modCrop">
          <ac:chgData name="高松_t13276" userId="3226435c-3ec0-4b68-86c2-249ace4f9328" providerId="ADAL" clId="{97D97CEF-696D-4E31-A427-3652E8F79729}" dt="2022-07-11T19:59:43.963" v="25" actId="18131"/>
          <ac:picMkLst>
            <pc:docMk/>
            <pc:sldMk cId="2515936876" sldId="258"/>
            <ac:picMk id="7" creationId="{6CBFCD43-4F28-4A9B-BCFD-4957C0FDF28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2B25-A9D4-4EA0-A879-EE4BB3D95C32}" type="datetimeFigureOut">
              <a:rPr kumimoji="1" lang="ja-JP" altLang="en-US" smtClean="0"/>
              <a:t>2024/9/3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AF11-8123-451C-85E0-4FAD0658F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109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2B25-A9D4-4EA0-A879-EE4BB3D95C32}" type="datetimeFigureOut">
              <a:rPr kumimoji="1" lang="ja-JP" altLang="en-US" smtClean="0"/>
              <a:t>2024/9/3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AF11-8123-451C-85E0-4FAD0658F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603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2B25-A9D4-4EA0-A879-EE4BB3D95C32}" type="datetimeFigureOut">
              <a:rPr kumimoji="1" lang="ja-JP" altLang="en-US" smtClean="0"/>
              <a:t>2024/9/3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AF11-8123-451C-85E0-4FAD0658F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2227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2B25-A9D4-4EA0-A879-EE4BB3D95C32}" type="datetimeFigureOut">
              <a:rPr kumimoji="1" lang="ja-JP" altLang="en-US" smtClean="0"/>
              <a:t>2024/9/3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AF11-8123-451C-85E0-4FAD0658F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1140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2B25-A9D4-4EA0-A879-EE4BB3D95C32}" type="datetimeFigureOut">
              <a:rPr kumimoji="1" lang="ja-JP" altLang="en-US" smtClean="0"/>
              <a:t>2024/9/3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AF11-8123-451C-85E0-4FAD0658F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6211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2B25-A9D4-4EA0-A879-EE4BB3D95C32}" type="datetimeFigureOut">
              <a:rPr kumimoji="1" lang="ja-JP" altLang="en-US" smtClean="0"/>
              <a:t>2024/9/3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AF11-8123-451C-85E0-4FAD0658F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419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2B25-A9D4-4EA0-A879-EE4BB3D95C32}" type="datetimeFigureOut">
              <a:rPr kumimoji="1" lang="ja-JP" altLang="en-US" smtClean="0"/>
              <a:t>2024/9/3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AF11-8123-451C-85E0-4FAD0658F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4306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2B25-A9D4-4EA0-A879-EE4BB3D95C32}" type="datetimeFigureOut">
              <a:rPr kumimoji="1" lang="ja-JP" altLang="en-US" smtClean="0"/>
              <a:t>2024/9/3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AF11-8123-451C-85E0-4FAD0658F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0778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2B25-A9D4-4EA0-A879-EE4BB3D95C32}" type="datetimeFigureOut">
              <a:rPr kumimoji="1" lang="ja-JP" altLang="en-US" smtClean="0"/>
              <a:t>2024/9/3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AF11-8123-451C-85E0-4FAD0658F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133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2B25-A9D4-4EA0-A879-EE4BB3D95C32}" type="datetimeFigureOut">
              <a:rPr kumimoji="1" lang="ja-JP" altLang="en-US" smtClean="0"/>
              <a:t>2024/9/3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AF11-8123-451C-85E0-4FAD0658F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2996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2B25-A9D4-4EA0-A879-EE4BB3D95C32}" type="datetimeFigureOut">
              <a:rPr kumimoji="1" lang="ja-JP" altLang="en-US" smtClean="0"/>
              <a:t>2024/9/3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AF11-8123-451C-85E0-4FAD0658F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9540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2B25-A9D4-4EA0-A879-EE4BB3D95C32}" type="datetimeFigureOut">
              <a:rPr kumimoji="1" lang="ja-JP" altLang="en-US" smtClean="0"/>
              <a:t>2024/9/3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1AF11-8123-451C-85E0-4FAD0658F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71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7.wdp"/><Relationship Id="rId18" Type="http://schemas.openxmlformats.org/officeDocument/2006/relationships/image" Target="../media/image9.png"/><Relationship Id="rId26" Type="http://schemas.openxmlformats.org/officeDocument/2006/relationships/image" Target="../media/image14.png"/><Relationship Id="rId3" Type="http://schemas.microsoft.com/office/2007/relationships/hdphoto" Target="../media/hdphoto1.wdp"/><Relationship Id="rId21" Type="http://schemas.microsoft.com/office/2007/relationships/hdphoto" Target="../media/hdphoto9.wdp"/><Relationship Id="rId34" Type="http://schemas.microsoft.com/office/2007/relationships/hdphoto" Target="../media/hdphoto15.wdp"/><Relationship Id="rId7" Type="http://schemas.microsoft.com/office/2007/relationships/hdphoto" Target="../media/hdphoto3.wdp"/><Relationship Id="rId12" Type="http://schemas.microsoft.com/office/2007/relationships/hdphoto" Target="../media/hdphoto6.wdp"/><Relationship Id="rId17" Type="http://schemas.openxmlformats.org/officeDocument/2006/relationships/image" Target="../media/image8.png"/><Relationship Id="rId25" Type="http://schemas.microsoft.com/office/2007/relationships/hdphoto" Target="../media/hdphoto11.wdp"/><Relationship Id="rId33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24" Type="http://schemas.openxmlformats.org/officeDocument/2006/relationships/image" Target="../media/image13.png"/><Relationship Id="rId32" Type="http://schemas.microsoft.com/office/2007/relationships/hdphoto" Target="../media/hdphoto14.wdp"/><Relationship Id="rId5" Type="http://schemas.microsoft.com/office/2007/relationships/hdphoto" Target="../media/hdphoto2.wdp"/><Relationship Id="rId15" Type="http://schemas.openxmlformats.org/officeDocument/2006/relationships/image" Target="../media/image6.png"/><Relationship Id="rId23" Type="http://schemas.microsoft.com/office/2007/relationships/hdphoto" Target="../media/hdphoto10.wdp"/><Relationship Id="rId28" Type="http://schemas.microsoft.com/office/2007/relationships/hdphoto" Target="../media/hdphoto12.wdp"/><Relationship Id="rId36" Type="http://schemas.microsoft.com/office/2007/relationships/hdphoto" Target="../media/hdphoto17.wdp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31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microsoft.com/office/2007/relationships/hdphoto" Target="../media/hdphoto4.wdp"/><Relationship Id="rId14" Type="http://schemas.microsoft.com/office/2007/relationships/hdphoto" Target="../media/hdphoto8.wdp"/><Relationship Id="rId22" Type="http://schemas.openxmlformats.org/officeDocument/2006/relationships/image" Target="../media/image12.png"/><Relationship Id="rId27" Type="http://schemas.openxmlformats.org/officeDocument/2006/relationships/image" Target="../media/image15.png"/><Relationship Id="rId30" Type="http://schemas.microsoft.com/office/2007/relationships/hdphoto" Target="../media/hdphoto13.wdp"/><Relationship Id="rId35" Type="http://schemas.microsoft.com/office/2007/relationships/hdphoto" Target="../media/hdphoto16.wdp"/><Relationship Id="rId8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5.png"/><Relationship Id="rId18" Type="http://schemas.openxmlformats.org/officeDocument/2006/relationships/image" Target="../media/image9.png"/><Relationship Id="rId26" Type="http://schemas.openxmlformats.org/officeDocument/2006/relationships/image" Target="../media/image17.png"/><Relationship Id="rId3" Type="http://schemas.openxmlformats.org/officeDocument/2006/relationships/image" Target="../media/image20.svg"/><Relationship Id="rId21" Type="http://schemas.microsoft.com/office/2007/relationships/hdphoto" Target="../media/hdphoto20.wdp"/><Relationship Id="rId7" Type="http://schemas.openxmlformats.org/officeDocument/2006/relationships/image" Target="../media/image24.svg"/><Relationship Id="rId12" Type="http://schemas.microsoft.com/office/2007/relationships/hdphoto" Target="../media/hdphoto18.wdp"/><Relationship Id="rId17" Type="http://schemas.openxmlformats.org/officeDocument/2006/relationships/image" Target="../media/image8.png"/><Relationship Id="rId25" Type="http://schemas.microsoft.com/office/2007/relationships/hdphoto" Target="../media/hdphoto22.wdp"/><Relationship Id="rId2" Type="http://schemas.openxmlformats.org/officeDocument/2006/relationships/image" Target="../media/image19.png"/><Relationship Id="rId16" Type="http://schemas.openxmlformats.org/officeDocument/2006/relationships/image" Target="../media/image7.png"/><Relationship Id="rId20" Type="http://schemas.openxmlformats.org/officeDocument/2006/relationships/image" Target="../media/image29.png"/><Relationship Id="rId29" Type="http://schemas.microsoft.com/office/2007/relationships/hdphoto" Target="../media/hdphoto2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16.png"/><Relationship Id="rId5" Type="http://schemas.openxmlformats.org/officeDocument/2006/relationships/image" Target="../media/image22.png"/><Relationship Id="rId15" Type="http://schemas.openxmlformats.org/officeDocument/2006/relationships/image" Target="../media/image6.png"/><Relationship Id="rId23" Type="http://schemas.microsoft.com/office/2007/relationships/hdphoto" Target="../media/hdphoto21.wdp"/><Relationship Id="rId28" Type="http://schemas.openxmlformats.org/officeDocument/2006/relationships/image" Target="../media/image18.png"/><Relationship Id="rId10" Type="http://schemas.openxmlformats.org/officeDocument/2006/relationships/image" Target="../media/image27.jpeg"/><Relationship Id="rId19" Type="http://schemas.openxmlformats.org/officeDocument/2006/relationships/image" Target="../media/image10.png"/><Relationship Id="rId31" Type="http://schemas.microsoft.com/office/2007/relationships/hdphoto" Target="../media/hdphoto26.wdp"/><Relationship Id="rId4" Type="http://schemas.openxmlformats.org/officeDocument/2006/relationships/image" Target="../media/image21.jpeg"/><Relationship Id="rId9" Type="http://schemas.openxmlformats.org/officeDocument/2006/relationships/image" Target="../media/image26.svg"/><Relationship Id="rId14" Type="http://schemas.microsoft.com/office/2007/relationships/hdphoto" Target="../media/hdphoto19.wdp"/><Relationship Id="rId22" Type="http://schemas.openxmlformats.org/officeDocument/2006/relationships/image" Target="../media/image30.png"/><Relationship Id="rId27" Type="http://schemas.microsoft.com/office/2007/relationships/hdphoto" Target="../media/hdphoto23.wdp"/><Relationship Id="rId30" Type="http://schemas.microsoft.com/office/2007/relationships/hdphoto" Target="../media/hdphoto2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表 29">
            <a:extLst>
              <a:ext uri="{FF2B5EF4-FFF2-40B4-BE49-F238E27FC236}">
                <a16:creationId xmlns:a16="http://schemas.microsoft.com/office/drawing/2014/main" id="{451ED0A5-CC06-C14F-EF9A-815F097D16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59884"/>
              </p:ext>
            </p:extLst>
          </p:nvPr>
        </p:nvGraphicFramePr>
        <p:xfrm>
          <a:off x="0" y="0"/>
          <a:ext cx="6858000" cy="990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380224718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8886922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81249546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11284971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773380524"/>
                    </a:ext>
                  </a:extLst>
                </a:gridCol>
              </a:tblGrid>
              <a:tr h="198120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707602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122233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506302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918489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756745"/>
                  </a:ext>
                </a:extLst>
              </a:tr>
            </a:tbl>
          </a:graphicData>
        </a:graphic>
      </p:graphicFrame>
      <p:pic>
        <p:nvPicPr>
          <p:cNvPr id="2" name="図 1">
            <a:extLst>
              <a:ext uri="{FF2B5EF4-FFF2-40B4-BE49-F238E27FC236}">
                <a16:creationId xmlns:a16="http://schemas.microsoft.com/office/drawing/2014/main" id="{536A7A65-1BC1-CD80-6C26-9C32A2B06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765" b="84909" l="30246" r="78237">
                        <a14:foregroundMark x1="46094" y1="15257" x2="46094" y2="15257"/>
                        <a14:foregroundMark x1="49554" y1="13765" x2="49554" y2="13765"/>
                        <a14:foregroundMark x1="31473" y1="26368" x2="31473" y2="26368"/>
                        <a14:foregroundMark x1="30246" y1="42786" x2="30246" y2="42786"/>
                        <a14:foregroundMark x1="51004" y1="18574" x2="51004" y2="18574"/>
                        <a14:foregroundMark x1="58705" y1="56053" x2="58705" y2="56053"/>
                        <a14:foregroundMark x1="54576" y1="60862" x2="54576" y2="60862"/>
                        <a14:foregroundMark x1="50000" y1="71144" x2="50000" y2="71144"/>
                        <a14:foregroundMark x1="68638" y1="44610" x2="68638" y2="44610"/>
                        <a14:foregroundMark x1="70089" y1="60862" x2="70089" y2="60862"/>
                        <a14:foregroundMark x1="75781" y1="57546" x2="75781" y2="57546"/>
                        <a14:foregroundMark x1="48549" y1="80597" x2="48549" y2="80597"/>
                        <a14:foregroundMark x1="77009" y1="42786" x2="77009" y2="42786"/>
                        <a14:foregroundMark x1="76451" y1="56716" x2="76451" y2="56716"/>
                        <a14:foregroundMark x1="71763" y1="57048" x2="71763" y2="57048"/>
                        <a14:foregroundMark x1="71317" y1="55556" x2="71317" y2="55556"/>
                        <a14:foregroundMark x1="50781" y1="32836" x2="50781" y2="32836"/>
                        <a14:foregroundMark x1="49777" y1="32504" x2="49777" y2="32504"/>
                        <a14:foregroundMark x1="50112" y1="31509" x2="50112" y2="31509"/>
                        <a14:foregroundMark x1="49554" y1="31509" x2="49554" y2="31509"/>
                        <a14:foregroundMark x1="55022" y1="27032" x2="55022" y2="27032"/>
                        <a14:foregroundMark x1="55022" y1="29353" x2="55022" y2="29353"/>
                        <a14:foregroundMark x1="55022" y1="42123" x2="55022" y2="42123"/>
                        <a14:foregroundMark x1="50000" y1="83914" x2="50000" y2="83914"/>
                        <a14:foregroundMark x1="49107" y1="15257" x2="49107" y2="15257"/>
                        <a14:foregroundMark x1="50781" y1="32836" x2="50781" y2="32836"/>
                        <a14:foregroundMark x1="51339" y1="33997" x2="51339" y2="33997"/>
                        <a14:foregroundMark x1="51339" y1="33997" x2="51339" y2="33997"/>
                        <a14:foregroundMark x1="51116" y1="32504" x2="51116" y2="32504"/>
                        <a14:foregroundMark x1="51004" y1="34826" x2="51004" y2="34826"/>
                        <a14:foregroundMark x1="52009" y1="33997" x2="52009" y2="33997"/>
                        <a14:foregroundMark x1="77232" y1="56053" x2="77232" y2="56053"/>
                        <a14:foregroundMark x1="78237" y1="43284" x2="78237" y2="43284"/>
                        <a14:foregroundMark x1="52567" y1="15589" x2="52567" y2="15589"/>
                        <a14:foregroundMark x1="52567" y1="15589" x2="52567" y2="15589"/>
                        <a14:foregroundMark x1="52232" y1="14594" x2="52232" y2="14594"/>
                        <a14:foregroundMark x1="51339" y1="14594" x2="51339" y2="14594"/>
                        <a14:foregroundMark x1="54018" y1="18905" x2="54018" y2="18905"/>
                        <a14:foregroundMark x1="57254" y1="84909" x2="57254" y2="84909"/>
                        <a14:foregroundMark x1="53237" y1="16750" x2="53237" y2="16750"/>
                        <a14:foregroundMark x1="52790" y1="16750" x2="52790" y2="16750"/>
                        <a14:foregroundMark x1="52232" y1="15755" x2="52232" y2="15755"/>
                        <a14:foregroundMark x1="52344" y1="15257" x2="52344" y2="15257"/>
                        <a14:foregroundMark x1="53460" y1="17081" x2="53460" y2="17081"/>
                      </a14:backgroundRemoval>
                    </a14:imgEffect>
                  </a14:imgLayer>
                </a14:imgProps>
              </a:ext>
            </a:extLst>
          </a:blip>
          <a:srcRect l="28589" t="8846" r="19942" b="15457"/>
          <a:stretch/>
        </p:blipFill>
        <p:spPr>
          <a:xfrm>
            <a:off x="0" y="198157"/>
            <a:ext cx="1323635" cy="130793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BCC7176-0EBA-5999-37EE-3B33DAD69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0" b="83333" l="28889" r="75556">
                        <a14:foregroundMark x1="44722" y1="22778" x2="44722" y2="22778"/>
                        <a14:foregroundMark x1="42222" y1="22500" x2="42222" y2="22500"/>
                        <a14:foregroundMark x1="48333" y1="20000" x2="48333" y2="20000"/>
                        <a14:foregroundMark x1="57500" y1="35556" x2="57500" y2="35556"/>
                        <a14:foregroundMark x1="59444" y1="38889" x2="59444" y2="38889"/>
                        <a14:foregroundMark x1="59444" y1="38889" x2="59444" y2="38889"/>
                        <a14:foregroundMark x1="60833" y1="38889" x2="60833" y2="38889"/>
                        <a14:foregroundMark x1="41944" y1="33889" x2="41944" y2="33889"/>
                        <a14:foregroundMark x1="63611" y1="72222" x2="63611" y2="72222"/>
                        <a14:foregroundMark x1="63889" y1="79722" x2="63889" y2="79722"/>
                        <a14:foregroundMark x1="56111" y1="81944" x2="56111" y2="81944"/>
                        <a14:foregroundMark x1="46667" y1="82778" x2="46667" y2="82778"/>
                        <a14:foregroundMark x1="55556" y1="83333" x2="55556" y2="83333"/>
                      </a14:backgroundRemoval>
                    </a14:imgEffect>
                  </a14:imgLayer>
                </a14:imgProps>
              </a:ext>
            </a:extLst>
          </a:blip>
          <a:srcRect l="23125" t="15258" r="18501" b="14885"/>
          <a:stretch/>
        </p:blipFill>
        <p:spPr>
          <a:xfrm>
            <a:off x="0" y="2007242"/>
            <a:ext cx="1379066" cy="165035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FF5EE68-1F4B-FB1D-C864-DB56941B88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056" b="80556" l="23056" r="77500">
                        <a14:foregroundMark x1="49167" y1="24444" x2="49167" y2="24444"/>
                        <a14:foregroundMark x1="48333" y1="23056" x2="48333" y2="23056"/>
                        <a14:foregroundMark x1="50000" y1="28056" x2="50000" y2="28056"/>
                        <a14:foregroundMark x1="42778" y1="31111" x2="42778" y2="31111"/>
                        <a14:foregroundMark x1="23056" y1="33056" x2="23056" y2="33056"/>
                        <a14:foregroundMark x1="56667" y1="80833" x2="56667" y2="80833"/>
                        <a14:foregroundMark x1="77222" y1="61667" x2="77222" y2="61667"/>
                        <a14:foregroundMark x1="77500" y1="39722" x2="77500" y2="39722"/>
                      </a14:backgroundRemoval>
                    </a14:imgEffect>
                  </a14:imgLayer>
                </a14:imgProps>
              </a:ext>
            </a:extLst>
          </a:blip>
          <a:srcRect l="18102" t="18220" r="16168" b="14645"/>
          <a:stretch/>
        </p:blipFill>
        <p:spPr>
          <a:xfrm>
            <a:off x="16140" y="4148557"/>
            <a:ext cx="1323635" cy="135194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53715B5-B027-C195-9E7E-60FAB20FD1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778" b="83056" l="21389" r="80000">
                        <a14:foregroundMark x1="34167" y1="32778" x2="34167" y2="32778"/>
                        <a14:foregroundMark x1="45278" y1="23889" x2="45278" y2="23889"/>
                        <a14:foregroundMark x1="35000" y1="22778" x2="35000" y2="22778"/>
                        <a14:foregroundMark x1="44444" y1="22778" x2="44444" y2="22778"/>
                        <a14:foregroundMark x1="78333" y1="46667" x2="78333" y2="46667"/>
                        <a14:foregroundMark x1="78611" y1="62778" x2="78611" y2="62778"/>
                        <a14:foregroundMark x1="59444" y1="76389" x2="59444" y2="76389"/>
                        <a14:foregroundMark x1="55278" y1="78611" x2="55278" y2="78611"/>
                        <a14:foregroundMark x1="31111" y1="81944" x2="31111" y2="81944"/>
                        <a14:foregroundMark x1="52222" y1="83333" x2="52222" y2="83333"/>
                        <a14:foregroundMark x1="33889" y1="83056" x2="33889" y2="83056"/>
                        <a14:foregroundMark x1="21389" y1="40833" x2="21389" y2="40833"/>
                        <a14:foregroundMark x1="23611" y1="50000" x2="23611" y2="50000"/>
                        <a14:foregroundMark x1="23611" y1="49722" x2="23611" y2="49722"/>
                        <a14:foregroundMark x1="24167" y1="49444" x2="24167" y2="49444"/>
                        <a14:foregroundMark x1="80000" y1="63611" x2="80000" y2="63611"/>
                        <a14:foregroundMark x1="79167" y1="46667" x2="79167" y2="46667"/>
                      </a14:backgroundRemoval>
                    </a14:imgEffect>
                  </a14:imgLayer>
                </a14:imgProps>
              </a:ext>
            </a:extLst>
          </a:blip>
          <a:srcRect l="16761" t="18016" r="15066" b="15988"/>
          <a:stretch/>
        </p:blipFill>
        <p:spPr>
          <a:xfrm>
            <a:off x="27715" y="6105825"/>
            <a:ext cx="1396556" cy="135194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C90A2BA-84AA-328E-84FD-7FBED98B89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176" y="8203113"/>
            <a:ext cx="1127315" cy="1083475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6655A18-F1B3-A225-AF1F-45933A48407B}"/>
              </a:ext>
            </a:extLst>
          </p:cNvPr>
          <p:cNvSpPr txBox="1"/>
          <p:nvPr/>
        </p:nvSpPr>
        <p:spPr>
          <a:xfrm>
            <a:off x="293707" y="1506096"/>
            <a:ext cx="791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Mario</a:t>
            </a:r>
            <a:endParaRPr kumimoji="1" lang="ja-JP" altLang="en-US" b="1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26F8244-891B-DE2B-8A57-D47042569FD9}"/>
              </a:ext>
            </a:extLst>
          </p:cNvPr>
          <p:cNvSpPr txBox="1"/>
          <p:nvPr/>
        </p:nvSpPr>
        <p:spPr>
          <a:xfrm>
            <a:off x="154810" y="3566919"/>
            <a:ext cx="1234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Tanukichi</a:t>
            </a:r>
            <a:endParaRPr kumimoji="1" lang="ja-JP" altLang="en-US" b="1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F8D0B8D-63DC-3838-8220-17E88552C8BC}"/>
              </a:ext>
            </a:extLst>
          </p:cNvPr>
          <p:cNvSpPr txBox="1"/>
          <p:nvPr/>
        </p:nvSpPr>
        <p:spPr>
          <a:xfrm>
            <a:off x="271143" y="5472436"/>
            <a:ext cx="73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Kirby</a:t>
            </a:r>
            <a:endParaRPr kumimoji="1" lang="ja-JP" altLang="en-US" b="1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2501972-EEE8-F62B-F6E1-03D83B39AD48}"/>
              </a:ext>
            </a:extLst>
          </p:cNvPr>
          <p:cNvSpPr txBox="1"/>
          <p:nvPr/>
        </p:nvSpPr>
        <p:spPr>
          <a:xfrm>
            <a:off x="271142" y="7457774"/>
            <a:ext cx="814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Koopa</a:t>
            </a:r>
            <a:endParaRPr kumimoji="1" lang="ja-JP" altLang="en-US" b="1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EFA1CAA-A0D7-895E-3120-76937A913A74}"/>
              </a:ext>
            </a:extLst>
          </p:cNvPr>
          <p:cNvSpPr txBox="1"/>
          <p:nvPr/>
        </p:nvSpPr>
        <p:spPr>
          <a:xfrm>
            <a:off x="186703" y="9297812"/>
            <a:ext cx="97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Pikachu</a:t>
            </a:r>
            <a:endParaRPr kumimoji="1" lang="ja-JP" altLang="en-US" b="1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CBFB5925-ABE2-742E-8B53-EC1D8D3B0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765" b="84909" l="30246" r="78237">
                        <a14:foregroundMark x1="46094" y1="15257" x2="46094" y2="15257"/>
                        <a14:foregroundMark x1="49554" y1="13765" x2="49554" y2="13765"/>
                        <a14:foregroundMark x1="31473" y1="26368" x2="31473" y2="26368"/>
                        <a14:foregroundMark x1="30246" y1="42786" x2="30246" y2="42786"/>
                        <a14:foregroundMark x1="51004" y1="18574" x2="51004" y2="18574"/>
                        <a14:foregroundMark x1="58705" y1="56053" x2="58705" y2="56053"/>
                        <a14:foregroundMark x1="54576" y1="60862" x2="54576" y2="60862"/>
                        <a14:foregroundMark x1="50000" y1="71144" x2="50000" y2="71144"/>
                        <a14:foregroundMark x1="68638" y1="44610" x2="68638" y2="44610"/>
                        <a14:foregroundMark x1="70089" y1="60862" x2="70089" y2="60862"/>
                        <a14:foregroundMark x1="75781" y1="57546" x2="75781" y2="57546"/>
                        <a14:foregroundMark x1="48549" y1="80597" x2="48549" y2="80597"/>
                        <a14:foregroundMark x1="77009" y1="42786" x2="77009" y2="42786"/>
                        <a14:foregroundMark x1="76451" y1="56716" x2="76451" y2="56716"/>
                        <a14:foregroundMark x1="71763" y1="57048" x2="71763" y2="57048"/>
                        <a14:foregroundMark x1="71317" y1="55556" x2="71317" y2="55556"/>
                        <a14:foregroundMark x1="50781" y1="32836" x2="50781" y2="32836"/>
                        <a14:foregroundMark x1="49777" y1="32504" x2="49777" y2="32504"/>
                        <a14:foregroundMark x1="50112" y1="31509" x2="50112" y2="31509"/>
                        <a14:foregroundMark x1="49554" y1="31509" x2="49554" y2="31509"/>
                        <a14:foregroundMark x1="55022" y1="27032" x2="55022" y2="27032"/>
                        <a14:foregroundMark x1="55022" y1="29353" x2="55022" y2="29353"/>
                        <a14:foregroundMark x1="55022" y1="42123" x2="55022" y2="42123"/>
                        <a14:foregroundMark x1="50000" y1="83914" x2="50000" y2="83914"/>
                        <a14:foregroundMark x1="49107" y1="15257" x2="49107" y2="15257"/>
                        <a14:foregroundMark x1="50781" y1="32836" x2="50781" y2="32836"/>
                        <a14:foregroundMark x1="51339" y1="33997" x2="51339" y2="33997"/>
                        <a14:foregroundMark x1="51339" y1="33997" x2="51339" y2="33997"/>
                        <a14:foregroundMark x1="51116" y1="32504" x2="51116" y2="32504"/>
                        <a14:foregroundMark x1="51004" y1="34826" x2="51004" y2="34826"/>
                        <a14:foregroundMark x1="52009" y1="33997" x2="52009" y2="33997"/>
                        <a14:foregroundMark x1="77232" y1="56053" x2="77232" y2="56053"/>
                        <a14:foregroundMark x1="78237" y1="43284" x2="78237" y2="43284"/>
                        <a14:foregroundMark x1="52567" y1="15589" x2="52567" y2="15589"/>
                        <a14:foregroundMark x1="52567" y1="15589" x2="52567" y2="15589"/>
                        <a14:foregroundMark x1="52232" y1="14594" x2="52232" y2="14594"/>
                        <a14:foregroundMark x1="51339" y1="14594" x2="51339" y2="14594"/>
                        <a14:foregroundMark x1="54018" y1="18905" x2="54018" y2="18905"/>
                        <a14:foregroundMark x1="57254" y1="84909" x2="57254" y2="84909"/>
                        <a14:foregroundMark x1="53237" y1="16750" x2="53237" y2="16750"/>
                        <a14:foregroundMark x1="52790" y1="16750" x2="52790" y2="16750"/>
                        <a14:foregroundMark x1="52232" y1="15755" x2="52232" y2="15755"/>
                        <a14:foregroundMark x1="52344" y1="15257" x2="52344" y2="15257"/>
                        <a14:foregroundMark x1="53460" y1="17081" x2="53460" y2="17081"/>
                      </a14:backgroundRemoval>
                    </a14:imgEffect>
                  </a14:imgLayer>
                </a14:imgProps>
              </a:ext>
            </a:extLst>
          </a:blip>
          <a:srcRect l="28589" t="8846" r="19942" b="15457"/>
          <a:stretch/>
        </p:blipFill>
        <p:spPr>
          <a:xfrm>
            <a:off x="2745130" y="200082"/>
            <a:ext cx="1323635" cy="1307939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126151C1-A17A-73FF-1FA0-7E6ADB0393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0" b="83333" l="28889" r="75556">
                        <a14:foregroundMark x1="44722" y1="22778" x2="44722" y2="22778"/>
                        <a14:foregroundMark x1="42222" y1="22500" x2="42222" y2="22500"/>
                        <a14:foregroundMark x1="48333" y1="20000" x2="48333" y2="20000"/>
                        <a14:foregroundMark x1="57500" y1="35556" x2="57500" y2="35556"/>
                        <a14:foregroundMark x1="59444" y1="38889" x2="59444" y2="38889"/>
                        <a14:foregroundMark x1="59444" y1="38889" x2="59444" y2="38889"/>
                        <a14:foregroundMark x1="60833" y1="38889" x2="60833" y2="38889"/>
                        <a14:foregroundMark x1="41944" y1="33889" x2="41944" y2="33889"/>
                        <a14:foregroundMark x1="63611" y1="72222" x2="63611" y2="72222"/>
                        <a14:foregroundMark x1="63889" y1="79722" x2="63889" y2="79722"/>
                        <a14:foregroundMark x1="56111" y1="81944" x2="56111" y2="81944"/>
                        <a14:foregroundMark x1="46667" y1="82778" x2="46667" y2="82778"/>
                        <a14:foregroundMark x1="55556" y1="83333" x2="55556" y2="83333"/>
                      </a14:backgroundRemoval>
                    </a14:imgEffect>
                  </a14:imgLayer>
                </a14:imgProps>
              </a:ext>
            </a:extLst>
          </a:blip>
          <a:srcRect l="23125" t="15258" r="18501" b="14885"/>
          <a:stretch/>
        </p:blipFill>
        <p:spPr>
          <a:xfrm>
            <a:off x="2745130" y="2009167"/>
            <a:ext cx="1379066" cy="1650358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D649E743-990B-54AF-1722-72AC16B270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056" b="80556" l="23056" r="77500">
                        <a14:foregroundMark x1="49167" y1="24444" x2="49167" y2="24444"/>
                        <a14:foregroundMark x1="48333" y1="23056" x2="48333" y2="23056"/>
                        <a14:foregroundMark x1="50000" y1="28056" x2="50000" y2="28056"/>
                        <a14:foregroundMark x1="42778" y1="31111" x2="42778" y2="31111"/>
                        <a14:foregroundMark x1="23056" y1="33056" x2="23056" y2="33056"/>
                        <a14:foregroundMark x1="56667" y1="80833" x2="56667" y2="80833"/>
                        <a14:foregroundMark x1="77222" y1="61667" x2="77222" y2="61667"/>
                        <a14:foregroundMark x1="77500" y1="39722" x2="77500" y2="39722"/>
                      </a14:backgroundRemoval>
                    </a14:imgEffect>
                  </a14:imgLayer>
                </a14:imgProps>
              </a:ext>
            </a:extLst>
          </a:blip>
          <a:srcRect l="18102" t="18220" r="16168" b="14645"/>
          <a:stretch/>
        </p:blipFill>
        <p:spPr>
          <a:xfrm>
            <a:off x="2761270" y="4150482"/>
            <a:ext cx="1323635" cy="1351948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A0807BC8-843D-32DC-3D29-58FBAC2F87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2778" b="83056" l="21389" r="80000">
                        <a14:foregroundMark x1="34167" y1="32778" x2="34167" y2="32778"/>
                        <a14:foregroundMark x1="45278" y1="23889" x2="45278" y2="23889"/>
                        <a14:foregroundMark x1="35000" y1="22778" x2="35000" y2="22778"/>
                        <a14:foregroundMark x1="44444" y1="22778" x2="44444" y2="22778"/>
                        <a14:foregroundMark x1="78333" y1="46667" x2="78333" y2="46667"/>
                        <a14:foregroundMark x1="78611" y1="62778" x2="78611" y2="62778"/>
                        <a14:foregroundMark x1="59444" y1="76389" x2="59444" y2="76389"/>
                        <a14:foregroundMark x1="55278" y1="78611" x2="55278" y2="78611"/>
                        <a14:foregroundMark x1="31111" y1="81944" x2="31111" y2="81944"/>
                        <a14:foregroundMark x1="52222" y1="83333" x2="52222" y2="83333"/>
                        <a14:foregroundMark x1="33889" y1="83056" x2="33889" y2="83056"/>
                        <a14:foregroundMark x1="21389" y1="40833" x2="21389" y2="40833"/>
                        <a14:foregroundMark x1="23611" y1="50000" x2="23611" y2="50000"/>
                        <a14:foregroundMark x1="23611" y1="49722" x2="23611" y2="49722"/>
                        <a14:foregroundMark x1="24167" y1="49444" x2="24167" y2="49444"/>
                        <a14:foregroundMark x1="80000" y1="63611" x2="80000" y2="63611"/>
                        <a14:foregroundMark x1="79167" y1="46667" x2="79167" y2="46667"/>
                      </a14:backgroundRemoval>
                    </a14:imgEffect>
                  </a14:imgLayer>
                </a14:imgProps>
              </a:ext>
            </a:extLst>
          </a:blip>
          <a:srcRect l="16761" t="18016" r="15066" b="15988"/>
          <a:stretch/>
        </p:blipFill>
        <p:spPr>
          <a:xfrm>
            <a:off x="2772845" y="6107750"/>
            <a:ext cx="1396556" cy="1351949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5547A988-6E46-4B7F-5A89-5D5E3B1507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6306" y="8205038"/>
            <a:ext cx="1127315" cy="1083475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CD4E360D-A226-60F7-ED75-9FB7A8548BAD}"/>
              </a:ext>
            </a:extLst>
          </p:cNvPr>
          <p:cNvSpPr txBox="1"/>
          <p:nvPr/>
        </p:nvSpPr>
        <p:spPr>
          <a:xfrm>
            <a:off x="3038837" y="1508021"/>
            <a:ext cx="791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Mario</a:t>
            </a:r>
            <a:endParaRPr kumimoji="1" lang="ja-JP" altLang="en-US" b="1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94B780B-020B-7F5E-4ABA-52557494978C}"/>
              </a:ext>
            </a:extLst>
          </p:cNvPr>
          <p:cNvSpPr txBox="1"/>
          <p:nvPr/>
        </p:nvSpPr>
        <p:spPr>
          <a:xfrm>
            <a:off x="2899940" y="3568844"/>
            <a:ext cx="1234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Tanukichi</a:t>
            </a:r>
            <a:endParaRPr kumimoji="1" lang="ja-JP" altLang="en-US" b="1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F5AC1A1-FFB1-9AB4-8F00-FFFB7E232B5D}"/>
              </a:ext>
            </a:extLst>
          </p:cNvPr>
          <p:cNvSpPr txBox="1"/>
          <p:nvPr/>
        </p:nvSpPr>
        <p:spPr>
          <a:xfrm>
            <a:off x="3016273" y="5474361"/>
            <a:ext cx="73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Kirby</a:t>
            </a:r>
            <a:endParaRPr kumimoji="1" lang="ja-JP" altLang="en-US" b="1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779E1963-4897-DC28-5D48-3EDA1EB88A49}"/>
              </a:ext>
            </a:extLst>
          </p:cNvPr>
          <p:cNvSpPr txBox="1"/>
          <p:nvPr/>
        </p:nvSpPr>
        <p:spPr>
          <a:xfrm>
            <a:off x="3016272" y="7459699"/>
            <a:ext cx="814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Koopa</a:t>
            </a:r>
            <a:endParaRPr kumimoji="1" lang="ja-JP" altLang="en-US" b="1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9D630EBB-A0CD-87CE-ED12-3F1F449F9B9B}"/>
              </a:ext>
            </a:extLst>
          </p:cNvPr>
          <p:cNvSpPr txBox="1"/>
          <p:nvPr/>
        </p:nvSpPr>
        <p:spPr>
          <a:xfrm>
            <a:off x="2931833" y="9299737"/>
            <a:ext cx="97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Pikachu</a:t>
            </a:r>
            <a:endParaRPr kumimoji="1" lang="ja-JP" altLang="en-US" b="1"/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686EC257-1334-CA9B-5633-B9DBD976DF0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79421" y="2168193"/>
            <a:ext cx="1165354" cy="1165354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84ACF4E2-F790-2794-068B-49CC7A56D2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79421" y="268319"/>
            <a:ext cx="1165354" cy="1165354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1F335CA6-8C3C-7CEF-DC37-31396AEEEC3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59750" y="4184397"/>
            <a:ext cx="1165354" cy="1165354"/>
          </a:xfrm>
          <a:prstGeom prst="rect">
            <a:avLst/>
          </a:prstGeom>
        </p:spPr>
      </p:pic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5F215218-7A08-7372-6A00-72555705FD41}"/>
              </a:ext>
            </a:extLst>
          </p:cNvPr>
          <p:cNvSpPr txBox="1"/>
          <p:nvPr/>
        </p:nvSpPr>
        <p:spPr>
          <a:xfrm>
            <a:off x="1788769" y="1531174"/>
            <a:ext cx="791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gave</a:t>
            </a:r>
            <a:endParaRPr kumimoji="1" lang="ja-JP" altLang="en-US" b="1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59117BE2-01EA-98E9-BE27-E70497D94D1D}"/>
              </a:ext>
            </a:extLst>
          </p:cNvPr>
          <p:cNvSpPr txBox="1"/>
          <p:nvPr/>
        </p:nvSpPr>
        <p:spPr>
          <a:xfrm>
            <a:off x="1576685" y="3508169"/>
            <a:ext cx="957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showed</a:t>
            </a:r>
            <a:endParaRPr kumimoji="1" lang="ja-JP" altLang="en-US" b="1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71B82C78-6A08-7270-8915-F2A9B8396FCB}"/>
              </a:ext>
            </a:extLst>
          </p:cNvPr>
          <p:cNvSpPr txBox="1"/>
          <p:nvPr/>
        </p:nvSpPr>
        <p:spPr>
          <a:xfrm>
            <a:off x="1649021" y="5427005"/>
            <a:ext cx="957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bought</a:t>
            </a:r>
            <a:endParaRPr kumimoji="1" lang="ja-JP" altLang="en-US" b="1"/>
          </a:p>
        </p:txBody>
      </p:sp>
      <p:pic>
        <p:nvPicPr>
          <p:cNvPr id="52" name="図 51">
            <a:extLst>
              <a:ext uri="{FF2B5EF4-FFF2-40B4-BE49-F238E27FC236}">
                <a16:creationId xmlns:a16="http://schemas.microsoft.com/office/drawing/2014/main" id="{67D374AA-D9C7-649A-DE66-655EDE3F04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79421" y="6200601"/>
            <a:ext cx="1165354" cy="1165354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3989921E-46C2-0C3A-3981-2BBB163FA14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2598" y="8045286"/>
            <a:ext cx="1165354" cy="1165354"/>
          </a:xfrm>
          <a:prstGeom prst="rect">
            <a:avLst/>
          </a:prstGeom>
        </p:spPr>
      </p:pic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CCE563DD-0CD9-B532-7532-5EDD3EF313A7}"/>
              </a:ext>
            </a:extLst>
          </p:cNvPr>
          <p:cNvSpPr txBox="1"/>
          <p:nvPr/>
        </p:nvSpPr>
        <p:spPr>
          <a:xfrm>
            <a:off x="1697249" y="7408204"/>
            <a:ext cx="617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sent</a:t>
            </a:r>
            <a:endParaRPr kumimoji="1" lang="ja-JP" altLang="en-US" b="1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585A59E4-2556-9CDE-C48B-0DE21BC04740}"/>
              </a:ext>
            </a:extLst>
          </p:cNvPr>
          <p:cNvSpPr txBox="1"/>
          <p:nvPr/>
        </p:nvSpPr>
        <p:spPr>
          <a:xfrm>
            <a:off x="1681080" y="9308736"/>
            <a:ext cx="79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made</a:t>
            </a:r>
            <a:endParaRPr kumimoji="1" lang="ja-JP" altLang="en-US" b="1"/>
          </a:p>
        </p:txBody>
      </p:sp>
      <p:pic>
        <p:nvPicPr>
          <p:cNvPr id="56" name="図 55">
            <a:extLst>
              <a:ext uri="{FF2B5EF4-FFF2-40B4-BE49-F238E27FC236}">
                <a16:creationId xmlns:a16="http://schemas.microsoft.com/office/drawing/2014/main" id="{74C974BD-2336-D1DA-84E1-E3AD345A928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509" t="12713" r="13884" b="15946"/>
          <a:stretch/>
        </p:blipFill>
        <p:spPr>
          <a:xfrm>
            <a:off x="4084905" y="198157"/>
            <a:ext cx="1323635" cy="1248952"/>
          </a:xfrm>
          <a:prstGeom prst="rect">
            <a:avLst/>
          </a:prstGeom>
        </p:spPr>
      </p:pic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AE2DFC75-DF30-C52F-E2D1-47DFB52F12E7}"/>
              </a:ext>
            </a:extLst>
          </p:cNvPr>
          <p:cNvSpPr txBox="1"/>
          <p:nvPr/>
        </p:nvSpPr>
        <p:spPr>
          <a:xfrm>
            <a:off x="4429772" y="1506096"/>
            <a:ext cx="791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a star</a:t>
            </a:r>
            <a:endParaRPr kumimoji="1" lang="ja-JP" altLang="en-US" b="1"/>
          </a:p>
        </p:txBody>
      </p:sp>
      <p:pic>
        <p:nvPicPr>
          <p:cNvPr id="58" name="図 57">
            <a:extLst>
              <a:ext uri="{FF2B5EF4-FFF2-40B4-BE49-F238E27FC236}">
                <a16:creationId xmlns:a16="http://schemas.microsoft.com/office/drawing/2014/main" id="{77432F1A-B649-D39A-DB31-5BF6C42BAB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backgroundMark x1="60352" y1="50098" x2="60352" y2="50098"/>
                        <a14:backgroundMark x1="62207" y1="52637" x2="62207" y2="52637"/>
                        <a14:backgroundMark x1="69824" y1="52051" x2="69824" y2="52051"/>
                        <a14:backgroundMark x1="78027" y1="52051" x2="78027" y2="52051"/>
                        <a14:backgroundMark x1="58496" y1="76660" x2="58496" y2="76660"/>
                        <a14:backgroundMark x1="52148" y1="82324" x2="52148" y2="82324"/>
                        <a14:backgroundMark x1="47754" y1="84180" x2="47754" y2="84180"/>
                        <a14:backgroundMark x1="63477" y1="50781" x2="63477" y2="50781"/>
                        <a14:backgroundMark x1="60352" y1="50098" x2="60352" y2="50098"/>
                        <a14:backgroundMark x1="61621" y1="45703" x2="61621" y2="45703"/>
                        <a14:backgroundMark x1="59766" y1="51367" x2="59766" y2="51367"/>
                        <a14:backgroundMark x1="59082" y1="50781" x2="59082" y2="50781"/>
                        <a14:backgroundMark x1="52148" y1="79785" x2="52148" y2="79785"/>
                        <a14:backgroundMark x1="55957" y1="75977" x2="55957" y2="75977"/>
                        <a14:backgroundMark x1="47070" y1="84863" x2="47070" y2="84863"/>
                      </a14:backgroundRemoval>
                    </a14:imgEffect>
                  </a14:imgLayer>
                </a14:imgProps>
              </a:ext>
            </a:extLst>
          </a:blip>
          <a:srcRect l="20170" t="13118" r="7857" b="9484"/>
          <a:stretch/>
        </p:blipFill>
        <p:spPr>
          <a:xfrm>
            <a:off x="4124196" y="2179752"/>
            <a:ext cx="1320328" cy="1419861"/>
          </a:xfrm>
          <a:prstGeom prst="rect">
            <a:avLst/>
          </a:prstGeom>
        </p:spPr>
      </p:pic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71F258EB-A461-DC6E-69D8-3D208F2FD426}"/>
              </a:ext>
            </a:extLst>
          </p:cNvPr>
          <p:cNvSpPr txBox="1"/>
          <p:nvPr/>
        </p:nvSpPr>
        <p:spPr>
          <a:xfrm>
            <a:off x="4313516" y="3508169"/>
            <a:ext cx="101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a shovel</a:t>
            </a:r>
          </a:p>
        </p:txBody>
      </p:sp>
      <p:pic>
        <p:nvPicPr>
          <p:cNvPr id="60" name="図 59">
            <a:extLst>
              <a:ext uri="{FF2B5EF4-FFF2-40B4-BE49-F238E27FC236}">
                <a16:creationId xmlns:a16="http://schemas.microsoft.com/office/drawing/2014/main" id="{CF8DBAEB-4D4C-003F-3740-CD8E28F6CF9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961" b="89844" l="5176" r="97656">
                        <a14:foregroundMark x1="5273" y1="57129" x2="5273" y2="57129"/>
                        <a14:foregroundMark x1="5273" y1="53711" x2="5273" y2="53711"/>
                        <a14:foregroundMark x1="92188" y1="54980" x2="92188" y2="54980"/>
                        <a14:foregroundMark x1="96094" y1="50586" x2="96094" y2="50586"/>
                        <a14:foregroundMark x1="97656" y1="50684" x2="97656" y2="50684"/>
                        <a14:foregroundMark x1="89844" y1="44141" x2="89844" y2="44141"/>
                        <a14:foregroundMark x1="81152" y1="39844" x2="81152" y2="39844"/>
                        <a14:foregroundMark x1="80176" y1="39355" x2="80176" y2="39355"/>
                        <a14:foregroundMark x1="83594" y1="40430" x2="83594" y2="40430"/>
                        <a14:foregroundMark x1="83984" y1="40430" x2="83984" y2="40430"/>
                        <a14:foregroundMark x1="86133" y1="41309" x2="86133" y2="41309"/>
                        <a14:foregroundMark x1="29980" y1="67480" x2="29980" y2="67480"/>
                        <a14:foregroundMark x1="39648" y1="67285" x2="39648" y2="67285"/>
                        <a14:foregroundMark x1="32129" y1="67773" x2="32129" y2="67773"/>
                        <a14:foregroundMark x1="81641" y1="39844" x2="81641" y2="39844"/>
                        <a14:foregroundMark x1="82910" y1="40234" x2="82910" y2="40234"/>
                        <a14:foregroundMark x1="82910" y1="39844" x2="82910" y2="39844"/>
                        <a14:foregroundMark x1="83984" y1="40625" x2="83984" y2="40625"/>
                        <a14:foregroundMark x1="84863" y1="40918" x2="84863" y2="40918"/>
                        <a14:foregroundMark x1="84863" y1="40918" x2="84863" y2="40918"/>
                        <a14:foregroundMark x1="67578" y1="62695" x2="67578" y2="62695"/>
                        <a14:foregroundMark x1="65430" y1="62305" x2="65430" y2="62305"/>
                        <a14:foregroundMark x1="60449" y1="37402" x2="60449" y2="37402"/>
                        <a14:foregroundMark x1="61328" y1="37207" x2="61328" y2="37207"/>
                        <a14:foregroundMark x1="59082" y1="37207" x2="59082" y2="37207"/>
                        <a14:foregroundMark x1="85059" y1="40723" x2="85059" y2="40723"/>
                        <a14:foregroundMark x1="80957" y1="39355" x2="80957" y2="39355"/>
                        <a14:foregroundMark x1="81641" y1="39551" x2="81641" y2="39551"/>
                        <a14:foregroundMark x1="74023" y1="37695" x2="74023" y2="37695"/>
                        <a14:foregroundMark x1="58887" y1="37207" x2="58887" y2="37207"/>
                        <a14:backgroundMark x1="16992" y1="74023" x2="16992" y2="74023"/>
                        <a14:backgroundMark x1="21484" y1="70801" x2="21484" y2="70801"/>
                        <a14:backgroundMark x1="14551" y1="69922" x2="14551" y2="69922"/>
                        <a14:backgroundMark x1="67090" y1="65137" x2="67090" y2="651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0280" y="4113055"/>
            <a:ext cx="1304244" cy="1304244"/>
          </a:xfrm>
          <a:prstGeom prst="rect">
            <a:avLst/>
          </a:prstGeom>
        </p:spPr>
      </p:pic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A2F6EF9A-2A2E-05CE-BACC-60A52EC75854}"/>
              </a:ext>
            </a:extLst>
          </p:cNvPr>
          <p:cNvSpPr txBox="1"/>
          <p:nvPr/>
        </p:nvSpPr>
        <p:spPr>
          <a:xfrm>
            <a:off x="4452413" y="5427005"/>
            <a:ext cx="73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a car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599F6D10-4D24-0E0D-B569-B272972ED178}"/>
              </a:ext>
            </a:extLst>
          </p:cNvPr>
          <p:cNvSpPr txBox="1"/>
          <p:nvPr/>
        </p:nvSpPr>
        <p:spPr>
          <a:xfrm>
            <a:off x="4419618" y="7431354"/>
            <a:ext cx="73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a ring</a:t>
            </a:r>
          </a:p>
        </p:txBody>
      </p:sp>
      <p:pic>
        <p:nvPicPr>
          <p:cNvPr id="65" name="図 64" descr="ダイヤモンド リングのクローズアップ">
            <a:extLst>
              <a:ext uri="{FF2B5EF4-FFF2-40B4-BE49-F238E27FC236}">
                <a16:creationId xmlns:a16="http://schemas.microsoft.com/office/drawing/2014/main" id="{A80CE830-CC8B-A08D-1033-41EA479BEEB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774" y="6300146"/>
            <a:ext cx="1343895" cy="9360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3830B222-27B2-E63C-30ED-3210A938552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961" b="90625" l="1563" r="97168">
                        <a14:foregroundMark x1="5762" y1="55664" x2="5762" y2="55664"/>
                        <a14:foregroundMark x1="3516" y1="68359" x2="3516" y2="68359"/>
                        <a14:foregroundMark x1="1563" y1="84375" x2="1563" y2="84375"/>
                        <a14:foregroundMark x1="93359" y1="65527" x2="93359" y2="65527"/>
                        <a14:foregroundMark x1="94141" y1="81836" x2="94141" y2="81836"/>
                        <a14:foregroundMark x1="97168" y1="72754" x2="97168" y2="72754"/>
                        <a14:foregroundMark x1="23438" y1="89746" x2="23438" y2="89746"/>
                        <a14:foregroundMark x1="41992" y1="90625" x2="41992" y2="90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5629" y="8007729"/>
            <a:ext cx="1202911" cy="1202911"/>
          </a:xfrm>
          <a:prstGeom prst="rect">
            <a:avLst/>
          </a:prstGeom>
        </p:spPr>
      </p:pic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4FF1022D-A2A4-8CBB-8BBC-025140A91350}"/>
              </a:ext>
            </a:extLst>
          </p:cNvPr>
          <p:cNvSpPr txBox="1"/>
          <p:nvPr/>
        </p:nvSpPr>
        <p:spPr>
          <a:xfrm>
            <a:off x="4395191" y="9124861"/>
            <a:ext cx="920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a lot of books</a:t>
            </a:r>
          </a:p>
        </p:txBody>
      </p:sp>
      <p:pic>
        <p:nvPicPr>
          <p:cNvPr id="70" name="図 69">
            <a:extLst>
              <a:ext uri="{FF2B5EF4-FFF2-40B4-BE49-F238E27FC236}">
                <a16:creationId xmlns:a16="http://schemas.microsoft.com/office/drawing/2014/main" id="{C5ECBE76-DF68-ABDB-BB8A-200F13AC0FA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248" t="14141" r="24257" b="15450"/>
          <a:stretch/>
        </p:blipFill>
        <p:spPr>
          <a:xfrm>
            <a:off x="5517296" y="69898"/>
            <a:ext cx="1336410" cy="1827294"/>
          </a:xfrm>
          <a:prstGeom prst="rect">
            <a:avLst/>
          </a:prstGeom>
        </p:spPr>
      </p:pic>
      <p:pic>
        <p:nvPicPr>
          <p:cNvPr id="71" name="図 70">
            <a:extLst>
              <a:ext uri="{FF2B5EF4-FFF2-40B4-BE49-F238E27FC236}">
                <a16:creationId xmlns:a16="http://schemas.microsoft.com/office/drawing/2014/main" id="{52827D20-69AD-D83C-F05C-075E44619E7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>
                        <a14:backgroundMark x1="18652" y1="73535" x2="18652" y2="73535"/>
                        <a14:backgroundMark x1="20410" y1="59082" x2="20410" y2="59082"/>
                        <a14:backgroundMark x1="23047" y1="48438" x2="23047" y2="48438"/>
                        <a14:backgroundMark x1="23926" y1="42578" x2="23926" y2="42578"/>
                        <a14:backgroundMark x1="24316" y1="38770" x2="24316" y2="38770"/>
                        <a14:backgroundMark x1="24707" y1="50000" x2="24707" y2="50000"/>
                        <a14:backgroundMark x1="22363" y1="54102" x2="22363" y2="54102"/>
                        <a14:backgroundMark x1="24121" y1="45020" x2="24121" y2="45020"/>
                        <a14:backgroundMark x1="25781" y1="41309" x2="25781" y2="41309"/>
                        <a14:backgroundMark x1="25781" y1="37598" x2="25781" y2="37598"/>
                        <a14:backgroundMark x1="74316" y1="45020" x2="74316" y2="45020"/>
                        <a14:backgroundMark x1="77344" y1="44336" x2="77344" y2="44336"/>
                        <a14:backgroundMark x1="75781" y1="54492" x2="75781" y2="54492"/>
                        <a14:backgroundMark x1="75586" y1="58594" x2="75586" y2="58594"/>
                        <a14:backgroundMark x1="75391" y1="63770" x2="75391" y2="63770"/>
                        <a14:backgroundMark x1="75391" y1="66699" x2="75391" y2="66699"/>
                        <a14:backgroundMark x1="75586" y1="77832" x2="75586" y2="77832"/>
                        <a14:backgroundMark x1="74512" y1="74805" x2="74512" y2="74805"/>
                        <a14:backgroundMark x1="62598" y1="82910" x2="62598" y2="82910"/>
                        <a14:backgroundMark x1="52441" y1="83984" x2="52441" y2="83984"/>
                        <a14:backgroundMark x1="47070" y1="82422" x2="47070" y2="82422"/>
                        <a14:backgroundMark x1="58496" y1="82422" x2="58496" y2="82422"/>
                        <a14:backgroundMark x1="67969" y1="83789" x2="67969" y2="83789"/>
                        <a14:backgroundMark x1="74512" y1="73535" x2="74512" y2="73535"/>
                        <a14:backgroundMark x1="74023" y1="64941" x2="74023" y2="64941"/>
                        <a14:backgroundMark x1="76660" y1="67480" x2="76660" y2="67480"/>
                        <a14:backgroundMark x1="78809" y1="66895" x2="78809" y2="66895"/>
                        <a14:backgroundMark x1="66309" y1="79395" x2="66309" y2="79395"/>
                        <a14:backgroundMark x1="29297" y1="82617" x2="29297" y2="82617"/>
                        <a14:backgroundMark x1="39648" y1="82813" x2="39648" y2="82813"/>
                        <a14:backgroundMark x1="21875" y1="75098" x2="21875" y2="75098"/>
                      </a14:backgroundRemoval>
                    </a14:imgEffect>
                  </a14:imgLayer>
                </a14:imgProps>
              </a:ext>
            </a:extLst>
          </a:blip>
          <a:srcRect l="27280" t="10376" r="26904" b="21382"/>
          <a:stretch/>
        </p:blipFill>
        <p:spPr>
          <a:xfrm>
            <a:off x="5574599" y="2133224"/>
            <a:ext cx="1163316" cy="1732702"/>
          </a:xfrm>
          <a:prstGeom prst="rect">
            <a:avLst/>
          </a:prstGeom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id="{773FFE24-7C1B-FD4C-6F32-BAB55667126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796" t="11649" r="22626" b="13138"/>
          <a:stretch/>
        </p:blipFill>
        <p:spPr>
          <a:xfrm>
            <a:off x="5549506" y="4097421"/>
            <a:ext cx="1257320" cy="1732702"/>
          </a:xfrm>
          <a:prstGeom prst="rect">
            <a:avLst/>
          </a:prstGeom>
        </p:spPr>
      </p:pic>
      <p:pic>
        <p:nvPicPr>
          <p:cNvPr id="73" name="図 72">
            <a:extLst>
              <a:ext uri="{FF2B5EF4-FFF2-40B4-BE49-F238E27FC236}">
                <a16:creationId xmlns:a16="http://schemas.microsoft.com/office/drawing/2014/main" id="{5B572864-FEC2-C69F-A1A2-324E9D7BD76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248" t="14141" r="24257" b="15450"/>
          <a:stretch/>
        </p:blipFill>
        <p:spPr>
          <a:xfrm>
            <a:off x="5509961" y="6061618"/>
            <a:ext cx="1336410" cy="1827294"/>
          </a:xfrm>
          <a:prstGeom prst="rect">
            <a:avLst/>
          </a:prstGeom>
        </p:spPr>
      </p:pic>
      <p:pic>
        <p:nvPicPr>
          <p:cNvPr id="74" name="図 73">
            <a:extLst>
              <a:ext uri="{FF2B5EF4-FFF2-40B4-BE49-F238E27FC236}">
                <a16:creationId xmlns:a16="http://schemas.microsoft.com/office/drawing/2014/main" id="{2ED58131-A045-C3EF-B67F-1296618D7A9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>
                        <a14:backgroundMark x1="18652" y1="73535" x2="18652" y2="73535"/>
                        <a14:backgroundMark x1="20410" y1="59082" x2="20410" y2="59082"/>
                        <a14:backgroundMark x1="23047" y1="48438" x2="23047" y2="48438"/>
                        <a14:backgroundMark x1="23926" y1="42578" x2="23926" y2="42578"/>
                        <a14:backgroundMark x1="24316" y1="38770" x2="24316" y2="38770"/>
                        <a14:backgroundMark x1="24707" y1="50000" x2="24707" y2="50000"/>
                        <a14:backgroundMark x1="22363" y1="54102" x2="22363" y2="54102"/>
                        <a14:backgroundMark x1="24121" y1="45020" x2="24121" y2="45020"/>
                        <a14:backgroundMark x1="25781" y1="41309" x2="25781" y2="41309"/>
                        <a14:backgroundMark x1="25781" y1="37598" x2="25781" y2="37598"/>
                        <a14:backgroundMark x1="74316" y1="45020" x2="74316" y2="45020"/>
                        <a14:backgroundMark x1="77344" y1="44336" x2="77344" y2="44336"/>
                        <a14:backgroundMark x1="75781" y1="54492" x2="75781" y2="54492"/>
                        <a14:backgroundMark x1="75586" y1="58594" x2="75586" y2="58594"/>
                        <a14:backgroundMark x1="75391" y1="63770" x2="75391" y2="63770"/>
                        <a14:backgroundMark x1="75391" y1="66699" x2="75391" y2="66699"/>
                        <a14:backgroundMark x1="75586" y1="77832" x2="75586" y2="77832"/>
                        <a14:backgroundMark x1="74512" y1="74805" x2="74512" y2="74805"/>
                        <a14:backgroundMark x1="62598" y1="82910" x2="62598" y2="82910"/>
                        <a14:backgroundMark x1="52441" y1="83984" x2="52441" y2="83984"/>
                        <a14:backgroundMark x1="47070" y1="82422" x2="47070" y2="82422"/>
                        <a14:backgroundMark x1="58496" y1="82422" x2="58496" y2="82422"/>
                        <a14:backgroundMark x1="67969" y1="83789" x2="67969" y2="83789"/>
                        <a14:backgroundMark x1="74512" y1="73535" x2="74512" y2="73535"/>
                        <a14:backgroundMark x1="74023" y1="64941" x2="74023" y2="64941"/>
                        <a14:backgroundMark x1="76660" y1="67480" x2="76660" y2="67480"/>
                        <a14:backgroundMark x1="78809" y1="66895" x2="78809" y2="66895"/>
                        <a14:backgroundMark x1="66309" y1="79395" x2="66309" y2="79395"/>
                        <a14:backgroundMark x1="29297" y1="82617" x2="29297" y2="82617"/>
                        <a14:backgroundMark x1="39648" y1="82813" x2="39648" y2="82813"/>
                        <a14:backgroundMark x1="21875" y1="75098" x2="21875" y2="75098"/>
                      </a14:backgroundRemoval>
                    </a14:imgEffect>
                  </a14:imgLayer>
                </a14:imgProps>
              </a:ext>
            </a:extLst>
          </a:blip>
          <a:srcRect l="27280" t="10376" r="26904" b="21382"/>
          <a:stretch/>
        </p:blipFill>
        <p:spPr>
          <a:xfrm>
            <a:off x="5603843" y="8076115"/>
            <a:ext cx="1163316" cy="173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54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表 29">
            <a:extLst>
              <a:ext uri="{FF2B5EF4-FFF2-40B4-BE49-F238E27FC236}">
                <a16:creationId xmlns:a16="http://schemas.microsoft.com/office/drawing/2014/main" id="{451ED0A5-CC06-C14F-EF9A-815F097D16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293593"/>
              </p:ext>
            </p:extLst>
          </p:nvPr>
        </p:nvGraphicFramePr>
        <p:xfrm>
          <a:off x="0" y="0"/>
          <a:ext cx="6858000" cy="990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380224718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8886922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81249546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11284971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773380524"/>
                    </a:ext>
                  </a:extLst>
                </a:gridCol>
              </a:tblGrid>
              <a:tr h="198120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707602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122233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506302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918489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756745"/>
                  </a:ext>
                </a:extLst>
              </a:tr>
            </a:tbl>
          </a:graphicData>
        </a:graphic>
      </p:graphicFrame>
      <p:pic>
        <p:nvPicPr>
          <p:cNvPr id="3" name="グラフィックス 2" descr="混乱した人 単色塗りつぶし">
            <a:extLst>
              <a:ext uri="{FF2B5EF4-FFF2-40B4-BE49-F238E27FC236}">
                <a16:creationId xmlns:a16="http://schemas.microsoft.com/office/drawing/2014/main" id="{13E15767-8D9C-9B7F-DFE2-4C25601C8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96" y="301799"/>
            <a:ext cx="1145035" cy="114503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AC07A26-C002-E09B-CE4E-74F60FF04BF3}"/>
              </a:ext>
            </a:extLst>
          </p:cNvPr>
          <p:cNvSpPr txBox="1"/>
          <p:nvPr/>
        </p:nvSpPr>
        <p:spPr>
          <a:xfrm>
            <a:off x="270558" y="1506096"/>
            <a:ext cx="1145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Arial Hebrew" pitchFamily="2" charset="-79"/>
                <a:cs typeface="Arial Hebrew" pitchFamily="2" charset="-79"/>
              </a:rPr>
              <a:t>I</a:t>
            </a:r>
            <a:r>
              <a:rPr kumimoji="1" lang="ja-JP" altLang="en-US" b="1">
                <a:latin typeface="Arial Hebrew" pitchFamily="2" charset="-79"/>
                <a:cs typeface="Arial Hebrew" pitchFamily="2" charset="-79"/>
              </a:rPr>
              <a:t>（</a:t>
            </a:r>
            <a:r>
              <a:rPr kumimoji="1" lang="en-US" altLang="ja-JP" b="1" dirty="0">
                <a:latin typeface="Arial Hebrew" pitchFamily="2" charset="-79"/>
                <a:cs typeface="Arial Hebrew" pitchFamily="2" charset="-79"/>
              </a:rPr>
              <a:t>me</a:t>
            </a:r>
            <a:r>
              <a:rPr kumimoji="1" lang="ja-JP" altLang="en-US" b="1">
                <a:latin typeface="Arial Hebrew" pitchFamily="2" charset="-79"/>
                <a:cs typeface="Arial Hebrew" pitchFamily="2" charset="-79"/>
              </a:rPr>
              <a:t>）</a:t>
            </a:r>
          </a:p>
        </p:txBody>
      </p:sp>
      <p:pic>
        <p:nvPicPr>
          <p:cNvPr id="14" name="図 13" descr="ベッドに寝ている赤ちゃん">
            <a:extLst>
              <a:ext uri="{FF2B5EF4-FFF2-40B4-BE49-F238E27FC236}">
                <a16:creationId xmlns:a16="http://schemas.microsoft.com/office/drawing/2014/main" id="{81E4E499-557A-D06B-11B9-BC3DF0252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r="15444"/>
          <a:stretch/>
        </p:blipFill>
        <p:spPr>
          <a:xfrm>
            <a:off x="15398" y="2062011"/>
            <a:ext cx="1299430" cy="1352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25EED01-AFB3-4655-6B1C-7C0FB5A340EE}"/>
              </a:ext>
            </a:extLst>
          </p:cNvPr>
          <p:cNvSpPr txBox="1"/>
          <p:nvPr/>
        </p:nvSpPr>
        <p:spPr>
          <a:xfrm>
            <a:off x="62213" y="3474319"/>
            <a:ext cx="129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my brother</a:t>
            </a:r>
            <a:endParaRPr kumimoji="1" lang="ja-JP" altLang="en-US" b="1"/>
          </a:p>
        </p:txBody>
      </p:sp>
      <p:pic>
        <p:nvPicPr>
          <p:cNvPr id="25" name="図 24" descr="手を挙げるビジネスマン">
            <a:extLst>
              <a:ext uri="{FF2B5EF4-FFF2-40B4-BE49-F238E27FC236}">
                <a16:creationId xmlns:a16="http://schemas.microsoft.com/office/drawing/2014/main" id="{EF3EEA64-32C0-DE7A-CFEF-DBC742DD9C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53"/>
          <a:stretch/>
        </p:blipFill>
        <p:spPr>
          <a:xfrm>
            <a:off x="62212" y="4268466"/>
            <a:ext cx="1299431" cy="861361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2AB914E-4C12-7E2E-980B-3564DBDB8D38}"/>
              </a:ext>
            </a:extLst>
          </p:cNvPr>
          <p:cNvSpPr txBox="1"/>
          <p:nvPr/>
        </p:nvSpPr>
        <p:spPr>
          <a:xfrm>
            <a:off x="29417" y="5281896"/>
            <a:ext cx="1332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my grandpa</a:t>
            </a:r>
            <a:endParaRPr kumimoji="1" lang="ja-JP" altLang="en-US" b="1"/>
          </a:p>
        </p:txBody>
      </p:sp>
      <p:pic>
        <p:nvPicPr>
          <p:cNvPr id="28" name="グラフィックス 27" descr="教授 女性 単色塗りつぶし">
            <a:extLst>
              <a:ext uri="{FF2B5EF4-FFF2-40B4-BE49-F238E27FC236}">
                <a16:creationId xmlns:a16="http://schemas.microsoft.com/office/drawing/2014/main" id="{93F5AFCB-BB1C-1E6E-573F-24A8CB9319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2608" y="6162628"/>
            <a:ext cx="1115023" cy="1115023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8B1A668-4C12-F47B-9455-0309578FC206}"/>
              </a:ext>
            </a:extLst>
          </p:cNvPr>
          <p:cNvSpPr txBox="1"/>
          <p:nvPr/>
        </p:nvSpPr>
        <p:spPr>
          <a:xfrm>
            <a:off x="26973" y="7276680"/>
            <a:ext cx="1332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our teacher</a:t>
            </a:r>
            <a:endParaRPr kumimoji="1" lang="ja-JP" altLang="en-US" b="1"/>
          </a:p>
        </p:txBody>
      </p:sp>
      <p:pic>
        <p:nvPicPr>
          <p:cNvPr id="32" name="グラフィックス 31" descr="オフィス ワーカー (男性) 単色塗りつぶし">
            <a:extLst>
              <a:ext uri="{FF2B5EF4-FFF2-40B4-BE49-F238E27FC236}">
                <a16:creationId xmlns:a16="http://schemas.microsoft.com/office/drawing/2014/main" id="{56742E75-A2E1-05BF-0188-69D23662BA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596" y="7988700"/>
            <a:ext cx="1115023" cy="1115023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B762B54-C0B4-57D8-35A1-A9E8FD53BEB3}"/>
              </a:ext>
            </a:extLst>
          </p:cNvPr>
          <p:cNvSpPr txBox="1"/>
          <p:nvPr/>
        </p:nvSpPr>
        <p:spPr>
          <a:xfrm>
            <a:off x="96937" y="8972906"/>
            <a:ext cx="1332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The prime minister</a:t>
            </a:r>
            <a:endParaRPr kumimoji="1" lang="ja-JP" altLang="en-US" b="1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4ED2831-3F2E-1391-D73E-C3C6707512E9}"/>
              </a:ext>
            </a:extLst>
          </p:cNvPr>
          <p:cNvSpPr txBox="1"/>
          <p:nvPr/>
        </p:nvSpPr>
        <p:spPr>
          <a:xfrm>
            <a:off x="127565" y="9557901"/>
            <a:ext cx="1115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/>
              <a:t>（総理大臣）</a:t>
            </a:r>
          </a:p>
        </p:txBody>
      </p:sp>
      <p:pic>
        <p:nvPicPr>
          <p:cNvPr id="35" name="図 34" descr="封筒と赤い紙のハート">
            <a:extLst>
              <a:ext uri="{FF2B5EF4-FFF2-40B4-BE49-F238E27FC236}">
                <a16:creationId xmlns:a16="http://schemas.microsoft.com/office/drawing/2014/main" id="{B3020F5F-8E29-D073-A150-587B502117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289" y="248934"/>
            <a:ext cx="1481559" cy="10658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2B4F0EAB-2954-4F8F-968C-18B58C1A0240}"/>
              </a:ext>
            </a:extLst>
          </p:cNvPr>
          <p:cNvSpPr txBox="1"/>
          <p:nvPr/>
        </p:nvSpPr>
        <p:spPr>
          <a:xfrm>
            <a:off x="4144490" y="1446834"/>
            <a:ext cx="1330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a love letter</a:t>
            </a: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029A0CA0-BE2E-4E3C-6732-2185421BC6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813" b="89844" l="7910" r="97559">
                        <a14:foregroundMark x1="23047" y1="27051" x2="23047" y2="27051"/>
                        <a14:foregroundMark x1="32129" y1="29004" x2="32129" y2="29004"/>
                        <a14:foregroundMark x1="63086" y1="15625" x2="63086" y2="15625"/>
                        <a14:foregroundMark x1="64551" y1="7813" x2="64551" y2="7813"/>
                        <a14:foregroundMark x1="88086" y1="54785" x2="88086" y2="54785"/>
                        <a14:foregroundMark x1="91113" y1="49805" x2="91113" y2="49805"/>
                        <a14:foregroundMark x1="94629" y1="51465" x2="94629" y2="51465"/>
                        <a14:foregroundMark x1="93750" y1="66016" x2="93750" y2="66016"/>
                        <a14:foregroundMark x1="93066" y1="62793" x2="93066" y2="62793"/>
                        <a14:foregroundMark x1="97656" y1="65332" x2="97656" y2="65332"/>
                        <a14:foregroundMark x1="96973" y1="48438" x2="96973" y2="48438"/>
                        <a14:foregroundMark x1="7910" y1="63379" x2="7910" y2="63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4290" y="2157267"/>
            <a:ext cx="1352520" cy="1352520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746CC34-E447-CD12-E9FA-A93E649B9A71}"/>
              </a:ext>
            </a:extLst>
          </p:cNvPr>
          <p:cNvSpPr txBox="1"/>
          <p:nvPr/>
        </p:nvSpPr>
        <p:spPr>
          <a:xfrm>
            <a:off x="4375985" y="3485230"/>
            <a:ext cx="94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money</a:t>
            </a: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1F16D3CF-D428-587D-BF37-C70E1772AD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90625" l="1563" r="97168">
                        <a14:foregroundMark x1="5762" y1="55664" x2="5762" y2="55664"/>
                        <a14:foregroundMark x1="3516" y1="68359" x2="3516" y2="68359"/>
                        <a14:foregroundMark x1="1563" y1="84375" x2="1563" y2="84375"/>
                        <a14:foregroundMark x1="93359" y1="65527" x2="93359" y2="65527"/>
                        <a14:foregroundMark x1="94141" y1="81836" x2="94141" y2="81836"/>
                        <a14:foregroundMark x1="97168" y1="72754" x2="97168" y2="72754"/>
                        <a14:foregroundMark x1="23438" y1="89746" x2="23438" y2="89746"/>
                        <a14:foregroundMark x1="41992" y1="90625" x2="41992" y2="90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0977" y="4143735"/>
            <a:ext cx="1202911" cy="1202911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D2AEC8F3-36E1-14A4-2598-E99FE8A904A4}"/>
              </a:ext>
            </a:extLst>
          </p:cNvPr>
          <p:cNvSpPr txBox="1"/>
          <p:nvPr/>
        </p:nvSpPr>
        <p:spPr>
          <a:xfrm>
            <a:off x="4380539" y="5260867"/>
            <a:ext cx="920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a lot of books</a:t>
            </a:r>
          </a:p>
        </p:txBody>
      </p:sp>
      <p:pic>
        <p:nvPicPr>
          <p:cNvPr id="41" name="グラフィックス 40" descr="混乱した人 単色塗りつぶし">
            <a:extLst>
              <a:ext uri="{FF2B5EF4-FFF2-40B4-BE49-F238E27FC236}">
                <a16:creationId xmlns:a16="http://schemas.microsoft.com/office/drawing/2014/main" id="{FAF99829-EB60-60C1-F420-8749062D5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04063" y="301799"/>
            <a:ext cx="1145035" cy="1145035"/>
          </a:xfrm>
          <a:prstGeom prst="rect">
            <a:avLst/>
          </a:prstGeo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12C59BF-0CBF-DAAC-C8D5-F94F18A96453}"/>
              </a:ext>
            </a:extLst>
          </p:cNvPr>
          <p:cNvSpPr txBox="1"/>
          <p:nvPr/>
        </p:nvSpPr>
        <p:spPr>
          <a:xfrm>
            <a:off x="2982025" y="1506096"/>
            <a:ext cx="1145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Arial Hebrew" pitchFamily="2" charset="-79"/>
                <a:cs typeface="Arial Hebrew" pitchFamily="2" charset="-79"/>
              </a:rPr>
              <a:t>I</a:t>
            </a:r>
            <a:r>
              <a:rPr kumimoji="1" lang="ja-JP" altLang="en-US" b="1">
                <a:latin typeface="Arial Hebrew" pitchFamily="2" charset="-79"/>
                <a:cs typeface="Arial Hebrew" pitchFamily="2" charset="-79"/>
              </a:rPr>
              <a:t>（</a:t>
            </a:r>
            <a:r>
              <a:rPr kumimoji="1" lang="en-US" altLang="ja-JP" b="1" dirty="0">
                <a:latin typeface="Arial Hebrew" pitchFamily="2" charset="-79"/>
                <a:cs typeface="Arial Hebrew" pitchFamily="2" charset="-79"/>
              </a:rPr>
              <a:t>me</a:t>
            </a:r>
            <a:r>
              <a:rPr kumimoji="1" lang="ja-JP" altLang="en-US" b="1">
                <a:latin typeface="Arial Hebrew" pitchFamily="2" charset="-79"/>
                <a:cs typeface="Arial Hebrew" pitchFamily="2" charset="-79"/>
              </a:rPr>
              <a:t>）</a:t>
            </a:r>
          </a:p>
        </p:txBody>
      </p:sp>
      <p:pic>
        <p:nvPicPr>
          <p:cNvPr id="43" name="図 42" descr="ベッドに寝ている赤ちゃん">
            <a:extLst>
              <a:ext uri="{FF2B5EF4-FFF2-40B4-BE49-F238E27FC236}">
                <a16:creationId xmlns:a16="http://schemas.microsoft.com/office/drawing/2014/main" id="{4C0CDE6E-438C-3A39-4D33-DABBF4DEAF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r="15444"/>
          <a:stretch/>
        </p:blipFill>
        <p:spPr>
          <a:xfrm>
            <a:off x="2726865" y="2062011"/>
            <a:ext cx="1299430" cy="1352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5CBA348A-A318-6218-D3E7-403B86E48E39}"/>
              </a:ext>
            </a:extLst>
          </p:cNvPr>
          <p:cNvSpPr txBox="1"/>
          <p:nvPr/>
        </p:nvSpPr>
        <p:spPr>
          <a:xfrm>
            <a:off x="2773680" y="3474319"/>
            <a:ext cx="129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my brother</a:t>
            </a:r>
            <a:endParaRPr kumimoji="1" lang="ja-JP" altLang="en-US" b="1"/>
          </a:p>
        </p:txBody>
      </p:sp>
      <p:pic>
        <p:nvPicPr>
          <p:cNvPr id="45" name="図 44" descr="手を挙げるビジネスマン">
            <a:extLst>
              <a:ext uri="{FF2B5EF4-FFF2-40B4-BE49-F238E27FC236}">
                <a16:creationId xmlns:a16="http://schemas.microsoft.com/office/drawing/2014/main" id="{55AC6F84-A65A-9800-7982-99B8F9721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53"/>
          <a:stretch/>
        </p:blipFill>
        <p:spPr>
          <a:xfrm>
            <a:off x="2773679" y="4268466"/>
            <a:ext cx="1299431" cy="861361"/>
          </a:xfrm>
          <a:prstGeom prst="rect">
            <a:avLst/>
          </a:prstGeom>
        </p:spPr>
      </p:pic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A8BACCE-5A66-1357-E4D9-6504F7D0B508}"/>
              </a:ext>
            </a:extLst>
          </p:cNvPr>
          <p:cNvSpPr txBox="1"/>
          <p:nvPr/>
        </p:nvSpPr>
        <p:spPr>
          <a:xfrm>
            <a:off x="2740884" y="5281896"/>
            <a:ext cx="1332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my grandpa</a:t>
            </a:r>
            <a:endParaRPr kumimoji="1" lang="ja-JP" altLang="en-US" b="1"/>
          </a:p>
        </p:txBody>
      </p:sp>
      <p:pic>
        <p:nvPicPr>
          <p:cNvPr id="47" name="グラフィックス 46" descr="教授 女性 単色塗りつぶし">
            <a:extLst>
              <a:ext uri="{FF2B5EF4-FFF2-40B4-BE49-F238E27FC236}">
                <a16:creationId xmlns:a16="http://schemas.microsoft.com/office/drawing/2014/main" id="{A35A8F7D-5467-C92F-9E2D-59747C1F2E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34075" y="6162628"/>
            <a:ext cx="1115023" cy="1115023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D45495F-869B-5EAA-4149-C9D2772658E1}"/>
              </a:ext>
            </a:extLst>
          </p:cNvPr>
          <p:cNvSpPr txBox="1"/>
          <p:nvPr/>
        </p:nvSpPr>
        <p:spPr>
          <a:xfrm>
            <a:off x="2738440" y="7276680"/>
            <a:ext cx="1332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our teacher</a:t>
            </a:r>
            <a:endParaRPr kumimoji="1" lang="ja-JP" altLang="en-US" b="1"/>
          </a:p>
        </p:txBody>
      </p:sp>
      <p:pic>
        <p:nvPicPr>
          <p:cNvPr id="49" name="グラフィックス 48" descr="オフィス ワーカー (男性) 単色塗りつぶし">
            <a:extLst>
              <a:ext uri="{FF2B5EF4-FFF2-40B4-BE49-F238E27FC236}">
                <a16:creationId xmlns:a16="http://schemas.microsoft.com/office/drawing/2014/main" id="{4479B941-0B33-BE17-D09C-DAE2363D6C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04063" y="7988700"/>
            <a:ext cx="1115023" cy="1115023"/>
          </a:xfrm>
          <a:prstGeom prst="rect">
            <a:avLst/>
          </a:prstGeom>
        </p:spPr>
      </p:pic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A348CDC5-21DF-7EF7-9180-E23234809298}"/>
              </a:ext>
            </a:extLst>
          </p:cNvPr>
          <p:cNvSpPr txBox="1"/>
          <p:nvPr/>
        </p:nvSpPr>
        <p:spPr>
          <a:xfrm>
            <a:off x="2808404" y="8972906"/>
            <a:ext cx="1332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The prime minister</a:t>
            </a:r>
            <a:endParaRPr kumimoji="1" lang="ja-JP" altLang="en-US" b="1"/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FCF29305-9842-F961-678F-69EE9917CAA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79421" y="2168193"/>
            <a:ext cx="1165354" cy="1165354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FF8321BF-6CFE-794F-1E23-08EAE029A75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79421" y="268319"/>
            <a:ext cx="1165354" cy="1165354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DEF9E9B6-D1ED-6E73-EC55-D416BA93B13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59750" y="4184397"/>
            <a:ext cx="1165354" cy="1165354"/>
          </a:xfrm>
          <a:prstGeom prst="rect">
            <a:avLst/>
          </a:prstGeom>
        </p:spPr>
      </p:pic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90B220BB-BE19-385B-6A34-93F114A67C97}"/>
              </a:ext>
            </a:extLst>
          </p:cNvPr>
          <p:cNvSpPr txBox="1"/>
          <p:nvPr/>
        </p:nvSpPr>
        <p:spPr>
          <a:xfrm>
            <a:off x="1788769" y="1531174"/>
            <a:ext cx="791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gave</a:t>
            </a:r>
            <a:endParaRPr kumimoji="1" lang="ja-JP" altLang="en-US" b="1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6ECF1A52-4AE4-E2C0-F57A-DAE7372450E5}"/>
              </a:ext>
            </a:extLst>
          </p:cNvPr>
          <p:cNvSpPr txBox="1"/>
          <p:nvPr/>
        </p:nvSpPr>
        <p:spPr>
          <a:xfrm>
            <a:off x="1576685" y="3508169"/>
            <a:ext cx="957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showed</a:t>
            </a:r>
            <a:endParaRPr kumimoji="1" lang="ja-JP" altLang="en-US" b="1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84A26113-A7E0-CA34-4ADE-FEB752F7A126}"/>
              </a:ext>
            </a:extLst>
          </p:cNvPr>
          <p:cNvSpPr txBox="1"/>
          <p:nvPr/>
        </p:nvSpPr>
        <p:spPr>
          <a:xfrm>
            <a:off x="1649021" y="5427005"/>
            <a:ext cx="957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bought</a:t>
            </a:r>
            <a:endParaRPr kumimoji="1" lang="ja-JP" altLang="en-US" b="1"/>
          </a:p>
        </p:txBody>
      </p:sp>
      <p:pic>
        <p:nvPicPr>
          <p:cNvPr id="57" name="図 56">
            <a:extLst>
              <a:ext uri="{FF2B5EF4-FFF2-40B4-BE49-F238E27FC236}">
                <a16:creationId xmlns:a16="http://schemas.microsoft.com/office/drawing/2014/main" id="{50BF914C-FA96-B59C-841E-012A38B497B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79421" y="6200601"/>
            <a:ext cx="1165354" cy="1165354"/>
          </a:xfrm>
          <a:prstGeom prst="rect">
            <a:avLst/>
          </a:prstGeom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7D0D7D5B-69CA-576E-5BC1-7A2EF96284E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2598" y="8045286"/>
            <a:ext cx="1165354" cy="1165354"/>
          </a:xfrm>
          <a:prstGeom prst="rect">
            <a:avLst/>
          </a:prstGeom>
        </p:spPr>
      </p:pic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09D35C2A-65D4-4CD5-B41C-63294994D4C8}"/>
              </a:ext>
            </a:extLst>
          </p:cNvPr>
          <p:cNvSpPr txBox="1"/>
          <p:nvPr/>
        </p:nvSpPr>
        <p:spPr>
          <a:xfrm>
            <a:off x="1697249" y="7408204"/>
            <a:ext cx="617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sent</a:t>
            </a:r>
            <a:endParaRPr kumimoji="1" lang="ja-JP" altLang="en-US" b="1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4A75231A-1758-E4AC-728A-50AA0BA39AEF}"/>
              </a:ext>
            </a:extLst>
          </p:cNvPr>
          <p:cNvSpPr txBox="1"/>
          <p:nvPr/>
        </p:nvSpPr>
        <p:spPr>
          <a:xfrm>
            <a:off x="1681080" y="9308736"/>
            <a:ext cx="79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made</a:t>
            </a:r>
            <a:endParaRPr kumimoji="1" lang="ja-JP" altLang="en-US" b="1"/>
          </a:p>
        </p:txBody>
      </p:sp>
      <p:pic>
        <p:nvPicPr>
          <p:cNvPr id="61" name="図 60">
            <a:extLst>
              <a:ext uri="{FF2B5EF4-FFF2-40B4-BE49-F238E27FC236}">
                <a16:creationId xmlns:a16="http://schemas.microsoft.com/office/drawing/2014/main" id="{37A0369A-6997-163D-C360-CB2773FBE4A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2187" y="5958754"/>
            <a:ext cx="1554910" cy="1554910"/>
          </a:xfrm>
          <a:prstGeom prst="rect">
            <a:avLst/>
          </a:prstGeom>
        </p:spPr>
      </p:pic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32DF57C1-BE73-8E8C-C523-0619CEBF4F2A}"/>
              </a:ext>
            </a:extLst>
          </p:cNvPr>
          <p:cNvSpPr txBox="1"/>
          <p:nvPr/>
        </p:nvSpPr>
        <p:spPr>
          <a:xfrm>
            <a:off x="4337676" y="7429080"/>
            <a:ext cx="961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a house</a:t>
            </a:r>
            <a:endParaRPr kumimoji="1" lang="ja-JP" altLang="en-US" b="1"/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6079D5B-E763-1AF0-CE3F-F5A7CDD459D8}"/>
              </a:ext>
            </a:extLst>
          </p:cNvPr>
          <p:cNvSpPr txBox="1"/>
          <p:nvPr/>
        </p:nvSpPr>
        <p:spPr>
          <a:xfrm>
            <a:off x="2804062" y="9568617"/>
            <a:ext cx="1115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/>
              <a:t>（総理大臣）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DCF79E8-B8D4-4C29-E677-52A12A4D1F01}"/>
              </a:ext>
            </a:extLst>
          </p:cNvPr>
          <p:cNvSpPr txBox="1"/>
          <p:nvPr/>
        </p:nvSpPr>
        <p:spPr>
          <a:xfrm>
            <a:off x="4131259" y="9456576"/>
            <a:ext cx="1332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a textbook</a:t>
            </a:r>
            <a:endParaRPr kumimoji="1" lang="ja-JP" altLang="en-US" b="1"/>
          </a:p>
        </p:txBody>
      </p:sp>
      <p:pic>
        <p:nvPicPr>
          <p:cNvPr id="65" name="図 64">
            <a:extLst>
              <a:ext uri="{FF2B5EF4-FFF2-40B4-BE49-F238E27FC236}">
                <a16:creationId xmlns:a16="http://schemas.microsoft.com/office/drawing/2014/main" id="{F8EF6DF8-FF00-C92B-3105-6D76031017A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7723" t="8832" r="17292" b="11243"/>
          <a:stretch/>
        </p:blipFill>
        <p:spPr>
          <a:xfrm>
            <a:off x="4247200" y="8090895"/>
            <a:ext cx="1077156" cy="1324778"/>
          </a:xfrm>
          <a:prstGeom prst="rect">
            <a:avLst/>
          </a:prstGeom>
        </p:spPr>
      </p:pic>
      <p:pic>
        <p:nvPicPr>
          <p:cNvPr id="66" name="図 65">
            <a:extLst>
              <a:ext uri="{FF2B5EF4-FFF2-40B4-BE49-F238E27FC236}">
                <a16:creationId xmlns:a16="http://schemas.microsoft.com/office/drawing/2014/main" id="{13C782B2-91EF-65D1-A294-365001EFD5B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248" t="14141" r="24257" b="15450"/>
          <a:stretch/>
        </p:blipFill>
        <p:spPr>
          <a:xfrm>
            <a:off x="5517296" y="69898"/>
            <a:ext cx="1336410" cy="1827294"/>
          </a:xfrm>
          <a:prstGeom prst="rect">
            <a:avLst/>
          </a:prstGeom>
        </p:spPr>
      </p:pic>
      <p:pic>
        <p:nvPicPr>
          <p:cNvPr id="67" name="図 66">
            <a:extLst>
              <a:ext uri="{FF2B5EF4-FFF2-40B4-BE49-F238E27FC236}">
                <a16:creationId xmlns:a16="http://schemas.microsoft.com/office/drawing/2014/main" id="{2CC19BA4-0601-703D-194B-E6D1DFC86D2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backgroundMark x1="18652" y1="73535" x2="18652" y2="73535"/>
                        <a14:backgroundMark x1="20410" y1="59082" x2="20410" y2="59082"/>
                        <a14:backgroundMark x1="23047" y1="48438" x2="23047" y2="48438"/>
                        <a14:backgroundMark x1="23926" y1="42578" x2="23926" y2="42578"/>
                        <a14:backgroundMark x1="24316" y1="38770" x2="24316" y2="38770"/>
                        <a14:backgroundMark x1="24707" y1="50000" x2="24707" y2="50000"/>
                        <a14:backgroundMark x1="22363" y1="54102" x2="22363" y2="54102"/>
                        <a14:backgroundMark x1="24121" y1="45020" x2="24121" y2="45020"/>
                        <a14:backgroundMark x1="25781" y1="41309" x2="25781" y2="41309"/>
                        <a14:backgroundMark x1="25781" y1="37598" x2="25781" y2="37598"/>
                        <a14:backgroundMark x1="74316" y1="45020" x2="74316" y2="45020"/>
                        <a14:backgroundMark x1="77344" y1="44336" x2="77344" y2="44336"/>
                        <a14:backgroundMark x1="75781" y1="54492" x2="75781" y2="54492"/>
                        <a14:backgroundMark x1="75586" y1="58594" x2="75586" y2="58594"/>
                        <a14:backgroundMark x1="75391" y1="63770" x2="75391" y2="63770"/>
                        <a14:backgroundMark x1="75391" y1="66699" x2="75391" y2="66699"/>
                        <a14:backgroundMark x1="75586" y1="77832" x2="75586" y2="77832"/>
                        <a14:backgroundMark x1="74512" y1="74805" x2="74512" y2="74805"/>
                        <a14:backgroundMark x1="62598" y1="82910" x2="62598" y2="82910"/>
                        <a14:backgroundMark x1="52441" y1="83984" x2="52441" y2="83984"/>
                        <a14:backgroundMark x1="47070" y1="82422" x2="47070" y2="82422"/>
                        <a14:backgroundMark x1="58496" y1="82422" x2="58496" y2="82422"/>
                        <a14:backgroundMark x1="67969" y1="83789" x2="67969" y2="83789"/>
                        <a14:backgroundMark x1="74512" y1="73535" x2="74512" y2="73535"/>
                        <a14:backgroundMark x1="74023" y1="64941" x2="74023" y2="64941"/>
                        <a14:backgroundMark x1="76660" y1="67480" x2="76660" y2="67480"/>
                        <a14:backgroundMark x1="78809" y1="66895" x2="78809" y2="66895"/>
                        <a14:backgroundMark x1="66309" y1="79395" x2="66309" y2="79395"/>
                        <a14:backgroundMark x1="29297" y1="82617" x2="29297" y2="82617"/>
                        <a14:backgroundMark x1="39648" y1="82813" x2="39648" y2="82813"/>
                        <a14:backgroundMark x1="21875" y1="75098" x2="21875" y2="75098"/>
                      </a14:backgroundRemoval>
                    </a14:imgEffect>
                  </a14:imgLayer>
                </a14:imgProps>
              </a:ext>
            </a:extLst>
          </a:blip>
          <a:srcRect l="27280" t="10376" r="26904" b="21382"/>
          <a:stretch/>
        </p:blipFill>
        <p:spPr>
          <a:xfrm>
            <a:off x="5574599" y="2133224"/>
            <a:ext cx="1163316" cy="1732702"/>
          </a:xfrm>
          <a:prstGeom prst="rect">
            <a:avLst/>
          </a:prstGeom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FB82C5FB-7ED1-4B1E-11E7-7E6D114A1B1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796" t="11649" r="22626" b="13138"/>
          <a:stretch/>
        </p:blipFill>
        <p:spPr>
          <a:xfrm>
            <a:off x="5549506" y="4097421"/>
            <a:ext cx="1257320" cy="1732702"/>
          </a:xfrm>
          <a:prstGeom prst="rect">
            <a:avLst/>
          </a:prstGeom>
        </p:spPr>
      </p:pic>
      <p:pic>
        <p:nvPicPr>
          <p:cNvPr id="69" name="図 68">
            <a:extLst>
              <a:ext uri="{FF2B5EF4-FFF2-40B4-BE49-F238E27FC236}">
                <a16:creationId xmlns:a16="http://schemas.microsoft.com/office/drawing/2014/main" id="{9E20520E-BF0D-F9E8-B1BC-14A7E638208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796" t="11649" r="22626" b="13138"/>
          <a:stretch/>
        </p:blipFill>
        <p:spPr>
          <a:xfrm>
            <a:off x="5574599" y="6065710"/>
            <a:ext cx="1257320" cy="1732702"/>
          </a:xfrm>
          <a:prstGeom prst="rect">
            <a:avLst/>
          </a:prstGeom>
        </p:spPr>
      </p:pic>
      <p:pic>
        <p:nvPicPr>
          <p:cNvPr id="70" name="図 69">
            <a:extLst>
              <a:ext uri="{FF2B5EF4-FFF2-40B4-BE49-F238E27FC236}">
                <a16:creationId xmlns:a16="http://schemas.microsoft.com/office/drawing/2014/main" id="{0197A429-0A80-3DA9-8E13-41ECB0E4009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248" t="14141" r="24257" b="15450"/>
          <a:stretch/>
        </p:blipFill>
        <p:spPr>
          <a:xfrm>
            <a:off x="5520322" y="8018474"/>
            <a:ext cx="1336410" cy="182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1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362</TotalTime>
  <Words>78</Words>
  <Application>Microsoft Macintosh PowerPoint</Application>
  <PresentationFormat>A4 210 x 297 mm</PresentationFormat>
  <Paragraphs>42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7" baseType="lpstr">
      <vt:lpstr>Arial</vt:lpstr>
      <vt:lpstr>Arial Hebrew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Takamatsu Tomohisa</dc:creator>
  <cp:lastModifiedBy>Tomohisa Takamatsu</cp:lastModifiedBy>
  <cp:revision>6</cp:revision>
  <cp:lastPrinted>2022-07-11T20:03:00Z</cp:lastPrinted>
  <dcterms:created xsi:type="dcterms:W3CDTF">2022-07-11T19:53:22Z</dcterms:created>
  <dcterms:modified xsi:type="dcterms:W3CDTF">2024-09-03T02:06:35Z</dcterms:modified>
</cp:coreProperties>
</file>