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77" r:id="rId2"/>
    <p:sldId id="378" r:id="rId3"/>
    <p:sldId id="379" r:id="rId4"/>
    <p:sldId id="380" r:id="rId5"/>
    <p:sldId id="360" r:id="rId6"/>
    <p:sldId id="382" r:id="rId7"/>
    <p:sldId id="383" r:id="rId8"/>
    <p:sldId id="384" r:id="rId9"/>
    <p:sldId id="381" r:id="rId10"/>
    <p:sldId id="364" r:id="rId11"/>
    <p:sldId id="345" r:id="rId12"/>
    <p:sldId id="385" r:id="rId13"/>
    <p:sldId id="386" r:id="rId14"/>
    <p:sldId id="374" r:id="rId15"/>
    <p:sldId id="375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16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76" y="744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高松_t13276" userId="3226435c-3ec0-4b68-86c2-249ace4f9328" providerId="ADAL" clId="{F75C20BB-477B-46EA-AFF4-63E4A3EEA772}"/>
    <pc:docChg chg="custSel addSld delSld modSld">
      <pc:chgData name="高松_t13276" userId="3226435c-3ec0-4b68-86c2-249ace4f9328" providerId="ADAL" clId="{F75C20BB-477B-46EA-AFF4-63E4A3EEA772}" dt="2021-11-09T20:49:27.887" v="84" actId="1076"/>
      <pc:docMkLst>
        <pc:docMk/>
      </pc:docMkLst>
      <pc:sldChg chg="addSp modSp mod">
        <pc:chgData name="高松_t13276" userId="3226435c-3ec0-4b68-86c2-249ace4f9328" providerId="ADAL" clId="{F75C20BB-477B-46EA-AFF4-63E4A3EEA772}" dt="2021-11-09T20:48:32.925" v="70" actId="1036"/>
        <pc:sldMkLst>
          <pc:docMk/>
          <pc:sldMk cId="1995320195" sldId="375"/>
        </pc:sldMkLst>
        <pc:spChg chg="mod">
          <ac:chgData name="高松_t13276" userId="3226435c-3ec0-4b68-86c2-249ace4f9328" providerId="ADAL" clId="{F75C20BB-477B-46EA-AFF4-63E4A3EEA772}" dt="2021-11-09T20:47:41.555" v="46" actId="1076"/>
          <ac:spMkLst>
            <pc:docMk/>
            <pc:sldMk cId="1995320195" sldId="375"/>
            <ac:spMk id="4" creationId="{00000000-0000-0000-0000-000000000000}"/>
          </ac:spMkLst>
        </pc:spChg>
        <pc:spChg chg="mod">
          <ac:chgData name="高松_t13276" userId="3226435c-3ec0-4b68-86c2-249ace4f9328" providerId="ADAL" clId="{F75C20BB-477B-46EA-AFF4-63E4A3EEA772}" dt="2021-11-09T20:48:32.925" v="70" actId="1036"/>
          <ac:spMkLst>
            <pc:docMk/>
            <pc:sldMk cId="1995320195" sldId="375"/>
            <ac:spMk id="5" creationId="{00000000-0000-0000-0000-000000000000}"/>
          </ac:spMkLst>
        </pc:spChg>
        <pc:picChg chg="add mod">
          <ac:chgData name="高松_t13276" userId="3226435c-3ec0-4b68-86c2-249ace4f9328" providerId="ADAL" clId="{F75C20BB-477B-46EA-AFF4-63E4A3EEA772}" dt="2021-11-09T20:48:10.337" v="56" actId="14100"/>
          <ac:picMkLst>
            <pc:docMk/>
            <pc:sldMk cId="1995320195" sldId="375"/>
            <ac:picMk id="3" creationId="{E15516B5-99EF-4C91-934E-34D3322D2F92}"/>
          </ac:picMkLst>
        </pc:picChg>
        <pc:picChg chg="mod">
          <ac:chgData name="高松_t13276" userId="3226435c-3ec0-4b68-86c2-249ace4f9328" providerId="ADAL" clId="{F75C20BB-477B-46EA-AFF4-63E4A3EEA772}" dt="2021-11-09T20:48:20.934" v="60" actId="14100"/>
          <ac:picMkLst>
            <pc:docMk/>
            <pc:sldMk cId="1995320195" sldId="375"/>
            <ac:picMk id="6" creationId="{00000000-0000-0000-0000-000000000000}"/>
          </ac:picMkLst>
        </pc:picChg>
        <pc:picChg chg="mod">
          <ac:chgData name="高松_t13276" userId="3226435c-3ec0-4b68-86c2-249ace4f9328" providerId="ADAL" clId="{F75C20BB-477B-46EA-AFF4-63E4A3EEA772}" dt="2021-11-09T20:47:53.906" v="50" actId="1076"/>
          <ac:picMkLst>
            <pc:docMk/>
            <pc:sldMk cId="1995320195" sldId="375"/>
            <ac:picMk id="7" creationId="{00000000-0000-0000-0000-000000000000}"/>
          </ac:picMkLst>
        </pc:picChg>
        <pc:picChg chg="mod">
          <ac:chgData name="高松_t13276" userId="3226435c-3ec0-4b68-86c2-249ace4f9328" providerId="ADAL" clId="{F75C20BB-477B-46EA-AFF4-63E4A3EEA772}" dt="2021-11-09T20:48:14.602" v="58" actId="1076"/>
          <ac:picMkLst>
            <pc:docMk/>
            <pc:sldMk cId="1995320195" sldId="375"/>
            <ac:picMk id="8" creationId="{00000000-0000-0000-0000-000000000000}"/>
          </ac:picMkLst>
        </pc:picChg>
        <pc:picChg chg="mod">
          <ac:chgData name="高松_t13276" userId="3226435c-3ec0-4b68-86c2-249ace4f9328" providerId="ADAL" clId="{F75C20BB-477B-46EA-AFF4-63E4A3EEA772}" dt="2021-11-09T20:47:44.508" v="47" actId="1076"/>
          <ac:picMkLst>
            <pc:docMk/>
            <pc:sldMk cId="1995320195" sldId="375"/>
            <ac:picMk id="9" creationId="{591F20F4-F3DB-426C-9873-0B75AF0C190B}"/>
          </ac:picMkLst>
        </pc:picChg>
      </pc:sldChg>
      <pc:sldChg chg="add del">
        <pc:chgData name="高松_t13276" userId="3226435c-3ec0-4b68-86c2-249ace4f9328" providerId="ADAL" clId="{F75C20BB-477B-46EA-AFF4-63E4A3EEA772}" dt="2021-11-09T20:48:47.928" v="72" actId="47"/>
        <pc:sldMkLst>
          <pc:docMk/>
          <pc:sldMk cId="2900726724" sldId="376"/>
        </pc:sldMkLst>
      </pc:sldChg>
      <pc:sldChg chg="delSp modSp add mod">
        <pc:chgData name="高松_t13276" userId="3226435c-3ec0-4b68-86c2-249ace4f9328" providerId="ADAL" clId="{F75C20BB-477B-46EA-AFF4-63E4A3EEA772}" dt="2021-11-09T20:49:27.887" v="84" actId="1076"/>
        <pc:sldMkLst>
          <pc:docMk/>
          <pc:sldMk cId="486347587" sldId="377"/>
        </pc:sldMkLst>
        <pc:spChg chg="del">
          <ac:chgData name="高松_t13276" userId="3226435c-3ec0-4b68-86c2-249ace4f9328" providerId="ADAL" clId="{F75C20BB-477B-46EA-AFF4-63E4A3EEA772}" dt="2021-11-09T20:48:52.328" v="73" actId="478"/>
          <ac:spMkLst>
            <pc:docMk/>
            <pc:sldMk cId="486347587" sldId="377"/>
            <ac:spMk id="5" creationId="{00000000-0000-0000-0000-000000000000}"/>
          </ac:spMkLst>
        </pc:spChg>
        <pc:picChg chg="mod">
          <ac:chgData name="高松_t13276" userId="3226435c-3ec0-4b68-86c2-249ace4f9328" providerId="ADAL" clId="{F75C20BB-477B-46EA-AFF4-63E4A3EEA772}" dt="2021-11-09T20:49:27.887" v="84" actId="1076"/>
          <ac:picMkLst>
            <pc:docMk/>
            <pc:sldMk cId="486347587" sldId="377"/>
            <ac:picMk id="3" creationId="{E15516B5-99EF-4C91-934E-34D3322D2F92}"/>
          </ac:picMkLst>
        </pc:picChg>
        <pc:picChg chg="mod">
          <ac:chgData name="高松_t13276" userId="3226435c-3ec0-4b68-86c2-249ace4f9328" providerId="ADAL" clId="{F75C20BB-477B-46EA-AFF4-63E4A3EEA772}" dt="2021-11-09T20:49:21.369" v="82" actId="1076"/>
          <ac:picMkLst>
            <pc:docMk/>
            <pc:sldMk cId="486347587" sldId="377"/>
            <ac:picMk id="6" creationId="{00000000-0000-0000-0000-000000000000}"/>
          </ac:picMkLst>
        </pc:picChg>
        <pc:picChg chg="mod">
          <ac:chgData name="高松_t13276" userId="3226435c-3ec0-4b68-86c2-249ace4f9328" providerId="ADAL" clId="{F75C20BB-477B-46EA-AFF4-63E4A3EEA772}" dt="2021-11-09T20:49:23.834" v="83" actId="1076"/>
          <ac:picMkLst>
            <pc:docMk/>
            <pc:sldMk cId="486347587" sldId="377"/>
            <ac:picMk id="7" creationId="{00000000-0000-0000-0000-000000000000}"/>
          </ac:picMkLst>
        </pc:picChg>
        <pc:picChg chg="mod">
          <ac:chgData name="高松_t13276" userId="3226435c-3ec0-4b68-86c2-249ace4f9328" providerId="ADAL" clId="{F75C20BB-477B-46EA-AFF4-63E4A3EEA772}" dt="2021-11-09T20:49:19.614" v="81" actId="1076"/>
          <ac:picMkLst>
            <pc:docMk/>
            <pc:sldMk cId="486347587" sldId="377"/>
            <ac:picMk id="8" creationId="{00000000-0000-0000-0000-000000000000}"/>
          </ac:picMkLst>
        </pc:picChg>
        <pc:picChg chg="mod">
          <ac:chgData name="高松_t13276" userId="3226435c-3ec0-4b68-86c2-249ace4f9328" providerId="ADAL" clId="{F75C20BB-477B-46EA-AFF4-63E4A3EEA772}" dt="2021-11-09T20:49:00.260" v="75" actId="14100"/>
          <ac:picMkLst>
            <pc:docMk/>
            <pc:sldMk cId="486347587" sldId="377"/>
            <ac:picMk id="9" creationId="{591F20F4-F3DB-426C-9873-0B75AF0C190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6DAF6-9AC0-7B4F-82CB-ECF76F4E41E6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7C216-86DB-B34E-A8D0-271257B6E3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59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0CD4-5101-4F54-B2D9-A207277FDFCE}" type="datetimeFigureOut">
              <a:rPr kumimoji="1" lang="ja-JP" altLang="en-US" smtClean="0"/>
              <a:pPr/>
              <a:t>2024/9/3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0CD4-5101-4F54-B2D9-A207277FDFCE}" type="datetimeFigureOut">
              <a:rPr kumimoji="1" lang="ja-JP" altLang="en-US" smtClean="0"/>
              <a:pPr/>
              <a:t>2024/9/3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0CD4-5101-4F54-B2D9-A207277FDFCE}" type="datetimeFigureOut">
              <a:rPr kumimoji="1" lang="ja-JP" altLang="en-US" smtClean="0"/>
              <a:pPr/>
              <a:t>2024/9/3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0CD4-5101-4F54-B2D9-A207277FDFCE}" type="datetimeFigureOut">
              <a:rPr kumimoji="1" lang="ja-JP" altLang="en-US" smtClean="0"/>
              <a:pPr/>
              <a:t>2024/9/3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0CD4-5101-4F54-B2D9-A207277FDFCE}" type="datetimeFigureOut">
              <a:rPr kumimoji="1" lang="ja-JP" altLang="en-US" smtClean="0"/>
              <a:pPr/>
              <a:t>2024/9/3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0CD4-5101-4F54-B2D9-A207277FDFCE}" type="datetimeFigureOut">
              <a:rPr kumimoji="1" lang="ja-JP" altLang="en-US" smtClean="0"/>
              <a:pPr/>
              <a:t>2024/9/3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0CD4-5101-4F54-B2D9-A207277FDFCE}" type="datetimeFigureOut">
              <a:rPr kumimoji="1" lang="ja-JP" altLang="en-US" smtClean="0"/>
              <a:pPr/>
              <a:t>2024/9/3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0CD4-5101-4F54-B2D9-A207277FDFCE}" type="datetimeFigureOut">
              <a:rPr kumimoji="1" lang="ja-JP" altLang="en-US" smtClean="0"/>
              <a:pPr/>
              <a:t>2024/9/3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0CD4-5101-4F54-B2D9-A207277FDFCE}" type="datetimeFigureOut">
              <a:rPr kumimoji="1" lang="ja-JP" altLang="en-US" smtClean="0"/>
              <a:pPr/>
              <a:t>2024/9/3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0CD4-5101-4F54-B2D9-A207277FDFCE}" type="datetimeFigureOut">
              <a:rPr kumimoji="1" lang="ja-JP" altLang="en-US" smtClean="0"/>
              <a:pPr/>
              <a:t>2024/9/3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0CD4-5101-4F54-B2D9-A207277FDFCE}" type="datetimeFigureOut">
              <a:rPr kumimoji="1" lang="ja-JP" altLang="en-US" smtClean="0"/>
              <a:pPr/>
              <a:t>2024/9/3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0CD4-5101-4F54-B2D9-A207277FDFCE}" type="datetimeFigureOut">
              <a:rPr kumimoji="1" lang="ja-JP" altLang="en-US" smtClean="0"/>
              <a:pPr/>
              <a:t>2024/9/3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1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-95935"/>
            <a:ext cx="2926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dirty="0">
                <a:latin typeface="Comic Sans MS" charset="0"/>
                <a:ea typeface="Comic Sans MS" charset="0"/>
                <a:cs typeface="Comic Sans MS" charset="0"/>
              </a:rPr>
              <a:t>UNO</a:t>
            </a:r>
            <a:endParaRPr kumimoji="1" lang="ja-JP" altLang="en-US" sz="7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1" name="図 10" descr="ロゴ, 会社名&#10;&#10;自動的に生成された説明">
            <a:extLst>
              <a:ext uri="{FF2B5EF4-FFF2-40B4-BE49-F238E27FC236}">
                <a16:creationId xmlns:a16="http://schemas.microsoft.com/office/drawing/2014/main" id="{F0F1E9DF-59BA-B971-C1A8-2DF7D467A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3494">
            <a:off x="738793" y="752607"/>
            <a:ext cx="5969809" cy="5181155"/>
          </a:xfrm>
          <a:prstGeom prst="rect">
            <a:avLst/>
          </a:prstGeom>
        </p:spPr>
      </p:pic>
      <p:pic>
        <p:nvPicPr>
          <p:cNvPr id="5" name="図 4" descr="会社名&#10;&#10;自動的に生成された説明">
            <a:extLst>
              <a:ext uri="{FF2B5EF4-FFF2-40B4-BE49-F238E27FC236}">
                <a16:creationId xmlns:a16="http://schemas.microsoft.com/office/drawing/2014/main" id="{400872EF-0008-BCAD-EE4F-144107497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48">
            <a:off x="4396770" y="469230"/>
            <a:ext cx="6805566" cy="59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47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131558" y="558267"/>
            <a:ext cx="75713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与える（あげる）系の動詞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992351" y="2691123"/>
            <a:ext cx="32704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show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見せる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048875" y="1683011"/>
            <a:ext cx="30316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give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あげる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218381" y="2715359"/>
            <a:ext cx="2688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send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送る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295902" y="3750221"/>
            <a:ext cx="46634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tell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伝える・教える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992351" y="3782553"/>
            <a:ext cx="33137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ask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たずねる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048875" y="4960245"/>
            <a:ext cx="24673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buy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買う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218381" y="1657735"/>
            <a:ext cx="3347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teach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教える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6295902" y="4960245"/>
            <a:ext cx="28680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make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作る</a:t>
            </a:r>
          </a:p>
        </p:txBody>
      </p:sp>
    </p:spTree>
    <p:extLst>
      <p:ext uri="{BB962C8B-B14F-4D97-AF65-F5344CB8AC3E}">
        <p14:creationId xmlns:p14="http://schemas.microsoft.com/office/powerpoint/2010/main" val="1427240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949700" y="13081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latin typeface="Comic Sans MS" charset="0"/>
                <a:ea typeface="Comic Sans MS" charset="0"/>
                <a:cs typeface="Comic Sans MS" charset="0"/>
              </a:rPr>
              <a:t>Practice!</a:t>
            </a:r>
            <a:endParaRPr kumimoji="1" lang="ja-JP" altLang="en-US" sz="9600" u="sng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9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1CB0B9EF-61D5-610B-0B94-BDC9600D1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1" y="1217468"/>
            <a:ext cx="2619561" cy="3804058"/>
          </a:xfrm>
          <a:prstGeom prst="rect">
            <a:avLst/>
          </a:prstGeom>
        </p:spPr>
      </p:pic>
      <p:pic>
        <p:nvPicPr>
          <p:cNvPr id="9" name="図 8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5E499BD2-8FE8-8EAB-26A9-70A42C5AA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97" y="1217468"/>
            <a:ext cx="2619561" cy="3804058"/>
          </a:xfrm>
          <a:prstGeom prst="rect">
            <a:avLst/>
          </a:prstGeom>
        </p:spPr>
      </p:pic>
      <p:pic>
        <p:nvPicPr>
          <p:cNvPr id="11" name="図 10" descr="白いバックグラウンドの前に座っている赤ちゃん&#10;&#10;中程度の精度で自動的に生成された説明">
            <a:extLst>
              <a:ext uri="{FF2B5EF4-FFF2-40B4-BE49-F238E27FC236}">
                <a16:creationId xmlns:a16="http://schemas.microsoft.com/office/drawing/2014/main" id="{F212720B-07BA-EEED-13B5-626FA3DD4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73" y="1217468"/>
            <a:ext cx="2619561" cy="3804058"/>
          </a:xfrm>
          <a:prstGeom prst="rect">
            <a:avLst/>
          </a:prstGeom>
        </p:spPr>
      </p:pic>
      <p:pic>
        <p:nvPicPr>
          <p:cNvPr id="13" name="図 12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A46B015-E3B6-5935-5C00-43B22769E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149" y="1217468"/>
            <a:ext cx="2619561" cy="380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4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3DFB059F-5A85-AB82-1353-11813A1F0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29" y="1459771"/>
            <a:ext cx="2548604" cy="3701016"/>
          </a:xfrm>
          <a:prstGeom prst="rect">
            <a:avLst/>
          </a:prstGeom>
        </p:spPr>
      </p:pic>
      <p:pic>
        <p:nvPicPr>
          <p:cNvPr id="7" name="図 6" descr="スーツを着た男性と文字&#10;&#10;自動的に生成された説明">
            <a:extLst>
              <a:ext uri="{FF2B5EF4-FFF2-40B4-BE49-F238E27FC236}">
                <a16:creationId xmlns:a16="http://schemas.microsoft.com/office/drawing/2014/main" id="{CB3727FC-2CF6-F611-3823-84DD7A977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5" y="1459771"/>
            <a:ext cx="2548604" cy="3701016"/>
          </a:xfrm>
          <a:prstGeom prst="rect">
            <a:avLst/>
          </a:prstGeom>
        </p:spPr>
      </p:pic>
      <p:pic>
        <p:nvPicPr>
          <p:cNvPr id="9" name="図 8" descr="文字が書かれている&#10;&#10;自動的に生成された説明">
            <a:extLst>
              <a:ext uri="{FF2B5EF4-FFF2-40B4-BE49-F238E27FC236}">
                <a16:creationId xmlns:a16="http://schemas.microsoft.com/office/drawing/2014/main" id="{C16226C5-77E3-D67C-7DC6-B8BB023F3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37" y="1459771"/>
            <a:ext cx="2548604" cy="3701016"/>
          </a:xfrm>
          <a:prstGeom prst="rect">
            <a:avLst/>
          </a:prstGeom>
        </p:spPr>
      </p:pic>
      <p:pic>
        <p:nvPicPr>
          <p:cNvPr id="11" name="図 10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ABAE5B31-2E18-B6A1-AD15-AB8035A0A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521" y="1459771"/>
            <a:ext cx="2548604" cy="37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48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679700" y="1270000"/>
            <a:ext cx="655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600" dirty="0">
                <a:latin typeface="Comic Sans MS" charset="0"/>
                <a:ea typeface="Comic Sans MS" charset="0"/>
                <a:cs typeface="Comic Sans MS" charset="0"/>
              </a:rPr>
              <a:t>Activity!</a:t>
            </a:r>
          </a:p>
          <a:p>
            <a:pPr algn="ctr"/>
            <a:r>
              <a:rPr kumimoji="1" lang="en-US" altLang="ja-JP" sz="9600" dirty="0">
                <a:latin typeface="Comic Sans MS" charset="0"/>
                <a:ea typeface="Comic Sans MS" charset="0"/>
                <a:cs typeface="Comic Sans MS" charset="0"/>
              </a:rPr>
              <a:t>〜UNO〜</a:t>
            </a:r>
            <a:endParaRPr kumimoji="1" lang="ja-JP" altLang="en-US" sz="96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81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-95935"/>
            <a:ext cx="2103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dirty="0">
                <a:latin typeface="Comic Sans MS" charset="0"/>
                <a:ea typeface="Comic Sans MS" charset="0"/>
                <a:cs typeface="Comic Sans MS" charset="0"/>
              </a:rPr>
              <a:t>Uno</a:t>
            </a:r>
            <a:endParaRPr kumimoji="1" lang="ja-JP" altLang="en-US" sz="7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292" y="2842295"/>
            <a:ext cx="1143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b="1" dirty="0"/>
              <a:t>・一人５枚のカードを手札とする</a:t>
            </a:r>
            <a:endParaRPr kumimoji="1" lang="en-US" altLang="ja-JP" sz="2800" b="1" dirty="0"/>
          </a:p>
          <a:p>
            <a:pPr>
              <a:lnSpc>
                <a:spcPct val="150000"/>
              </a:lnSpc>
            </a:pPr>
            <a:r>
              <a:rPr lang="ja-JP" altLang="en-US" sz="2800" b="1" dirty="0"/>
              <a:t>・正しい文章になるように手札から１枚ずつ出していく（時計回り）</a:t>
            </a:r>
            <a:endParaRPr lang="en-US" altLang="ja-JP" sz="2800" b="1" dirty="0"/>
          </a:p>
          <a:p>
            <a:pPr>
              <a:lnSpc>
                <a:spcPct val="150000"/>
              </a:lnSpc>
            </a:pPr>
            <a:r>
              <a:rPr lang="ja-JP" altLang="en-US" sz="2800" b="1" dirty="0"/>
              <a:t>・出せるカードがない時は山札から１枚取り、出せるなら出す</a:t>
            </a:r>
            <a:endParaRPr lang="en-US" altLang="ja-JP" sz="2800" b="1" dirty="0"/>
          </a:p>
          <a:p>
            <a:pPr>
              <a:lnSpc>
                <a:spcPct val="150000"/>
              </a:lnSpc>
            </a:pPr>
            <a:r>
              <a:rPr kumimoji="1" lang="ja-JP" altLang="en-US" sz="2800" b="1" dirty="0"/>
              <a:t>・プレイヤーのうち手札を最初に出し切った人が勝ち</a:t>
            </a:r>
            <a:endParaRPr kumimoji="1" lang="en-US" altLang="ja-JP" sz="2800" b="1" dirty="0"/>
          </a:p>
          <a:p>
            <a:pPr>
              <a:lnSpc>
                <a:spcPct val="150000"/>
              </a:lnSpc>
            </a:pPr>
            <a:r>
              <a:rPr lang="ja-JP" altLang="en-US" sz="2800" b="1" dirty="0"/>
              <a:t>・最後の一枚は役札では上がれない</a:t>
            </a:r>
            <a:endParaRPr kumimoji="1" lang="ja-JP" altLang="en-US" sz="2800" b="1" dirty="0"/>
          </a:p>
        </p:txBody>
      </p:sp>
      <p:pic>
        <p:nvPicPr>
          <p:cNvPr id="10" name="図 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6525B6A-909E-A5C6-5B79-DE6693054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40" y="549844"/>
            <a:ext cx="6684761" cy="2298580"/>
          </a:xfrm>
          <a:prstGeom prst="rect">
            <a:avLst/>
          </a:prstGeom>
        </p:spPr>
      </p:pic>
      <p:pic>
        <p:nvPicPr>
          <p:cNvPr id="12" name="図 11" descr="白いバックグラウンドの前にある交通標識&#10;&#10;中程度の精度で自動的に生成された説明">
            <a:extLst>
              <a:ext uri="{FF2B5EF4-FFF2-40B4-BE49-F238E27FC236}">
                <a16:creationId xmlns:a16="http://schemas.microsoft.com/office/drawing/2014/main" id="{731D2A6C-69F8-B2DD-E915-2699E2C75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719" y="77001"/>
            <a:ext cx="1256914" cy="1825257"/>
          </a:xfrm>
          <a:prstGeom prst="rect">
            <a:avLst/>
          </a:prstGeom>
        </p:spPr>
      </p:pic>
      <p:pic>
        <p:nvPicPr>
          <p:cNvPr id="14" name="図 13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A8C81CAC-2AE1-E4C7-5E4E-256B3B986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927" y="1459648"/>
            <a:ext cx="1256914" cy="1825257"/>
          </a:xfrm>
          <a:prstGeom prst="rect">
            <a:avLst/>
          </a:prstGeom>
        </p:spPr>
      </p:pic>
      <p:pic>
        <p:nvPicPr>
          <p:cNvPr id="16" name="図 15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66874E9F-6940-B8FC-FEA6-FA2BAEB37B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12" y="77001"/>
            <a:ext cx="1256914" cy="182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2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1CB0B9EF-61D5-610B-0B94-BDC9600D1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1" y="1217468"/>
            <a:ext cx="2619561" cy="380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1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1CB0B9EF-61D5-610B-0B94-BDC9600D1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1" y="1217468"/>
            <a:ext cx="2619561" cy="3804058"/>
          </a:xfrm>
          <a:prstGeom prst="rect">
            <a:avLst/>
          </a:prstGeom>
        </p:spPr>
      </p:pic>
      <p:pic>
        <p:nvPicPr>
          <p:cNvPr id="9" name="図 8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5E499BD2-8FE8-8EAB-26A9-70A42C5AA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97" y="1217468"/>
            <a:ext cx="2619561" cy="380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4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1CB0B9EF-61D5-610B-0B94-BDC9600D1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1" y="1217468"/>
            <a:ext cx="2619561" cy="3804058"/>
          </a:xfrm>
          <a:prstGeom prst="rect">
            <a:avLst/>
          </a:prstGeom>
        </p:spPr>
      </p:pic>
      <p:pic>
        <p:nvPicPr>
          <p:cNvPr id="9" name="図 8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5E499BD2-8FE8-8EAB-26A9-70A42C5AA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97" y="1217468"/>
            <a:ext cx="2619561" cy="3804058"/>
          </a:xfrm>
          <a:prstGeom prst="rect">
            <a:avLst/>
          </a:prstGeom>
        </p:spPr>
      </p:pic>
      <p:pic>
        <p:nvPicPr>
          <p:cNvPr id="11" name="図 10" descr="白いバックグラウンドの前に座っている赤ちゃん&#10;&#10;中程度の精度で自動的に生成された説明">
            <a:extLst>
              <a:ext uri="{FF2B5EF4-FFF2-40B4-BE49-F238E27FC236}">
                <a16:creationId xmlns:a16="http://schemas.microsoft.com/office/drawing/2014/main" id="{F212720B-07BA-EEED-13B5-626FA3DD4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73" y="1217468"/>
            <a:ext cx="2619561" cy="380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1CB0B9EF-61D5-610B-0B94-BDC9600D1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1" y="1217468"/>
            <a:ext cx="2619561" cy="3804058"/>
          </a:xfrm>
          <a:prstGeom prst="rect">
            <a:avLst/>
          </a:prstGeom>
        </p:spPr>
      </p:pic>
      <p:pic>
        <p:nvPicPr>
          <p:cNvPr id="9" name="図 8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5E499BD2-8FE8-8EAB-26A9-70A42C5AA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97" y="1217468"/>
            <a:ext cx="2619561" cy="3804058"/>
          </a:xfrm>
          <a:prstGeom prst="rect">
            <a:avLst/>
          </a:prstGeom>
        </p:spPr>
      </p:pic>
      <p:pic>
        <p:nvPicPr>
          <p:cNvPr id="11" name="図 10" descr="白いバックグラウンドの前に座っている赤ちゃん&#10;&#10;中程度の精度で自動的に生成された説明">
            <a:extLst>
              <a:ext uri="{FF2B5EF4-FFF2-40B4-BE49-F238E27FC236}">
                <a16:creationId xmlns:a16="http://schemas.microsoft.com/office/drawing/2014/main" id="{F212720B-07BA-EEED-13B5-626FA3DD4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73" y="1217468"/>
            <a:ext cx="2619561" cy="3804058"/>
          </a:xfrm>
          <a:prstGeom prst="rect">
            <a:avLst/>
          </a:prstGeom>
        </p:spPr>
      </p:pic>
      <p:pic>
        <p:nvPicPr>
          <p:cNvPr id="13" name="図 12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A46B015-E3B6-5935-5C00-43B22769E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149" y="1217468"/>
            <a:ext cx="2619561" cy="380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スーツを着た男性と文字&#10;&#10;自動的に生成された説明">
            <a:extLst>
              <a:ext uri="{FF2B5EF4-FFF2-40B4-BE49-F238E27FC236}">
                <a16:creationId xmlns:a16="http://schemas.microsoft.com/office/drawing/2014/main" id="{CB3727FC-2CF6-F611-3823-84DD7A977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5" y="1459771"/>
            <a:ext cx="2548604" cy="37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4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スーツを着た男性と文字&#10;&#10;自動的に生成された説明">
            <a:extLst>
              <a:ext uri="{FF2B5EF4-FFF2-40B4-BE49-F238E27FC236}">
                <a16:creationId xmlns:a16="http://schemas.microsoft.com/office/drawing/2014/main" id="{CB3727FC-2CF6-F611-3823-84DD7A977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5" y="1459771"/>
            <a:ext cx="2548604" cy="3701016"/>
          </a:xfrm>
          <a:prstGeom prst="rect">
            <a:avLst/>
          </a:prstGeom>
        </p:spPr>
      </p:pic>
      <p:pic>
        <p:nvPicPr>
          <p:cNvPr id="9" name="図 8" descr="文字が書かれている&#10;&#10;自動的に生成された説明">
            <a:extLst>
              <a:ext uri="{FF2B5EF4-FFF2-40B4-BE49-F238E27FC236}">
                <a16:creationId xmlns:a16="http://schemas.microsoft.com/office/drawing/2014/main" id="{C16226C5-77E3-D67C-7DC6-B8BB023F3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37" y="1459771"/>
            <a:ext cx="2548604" cy="37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58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3DFB059F-5A85-AB82-1353-11813A1F0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29" y="1459771"/>
            <a:ext cx="2548604" cy="3701016"/>
          </a:xfrm>
          <a:prstGeom prst="rect">
            <a:avLst/>
          </a:prstGeom>
        </p:spPr>
      </p:pic>
      <p:pic>
        <p:nvPicPr>
          <p:cNvPr id="7" name="図 6" descr="スーツを着た男性と文字&#10;&#10;自動的に生成された説明">
            <a:extLst>
              <a:ext uri="{FF2B5EF4-FFF2-40B4-BE49-F238E27FC236}">
                <a16:creationId xmlns:a16="http://schemas.microsoft.com/office/drawing/2014/main" id="{CB3727FC-2CF6-F611-3823-84DD7A977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5" y="1459771"/>
            <a:ext cx="2548604" cy="3701016"/>
          </a:xfrm>
          <a:prstGeom prst="rect">
            <a:avLst/>
          </a:prstGeom>
        </p:spPr>
      </p:pic>
      <p:pic>
        <p:nvPicPr>
          <p:cNvPr id="9" name="図 8" descr="文字が書かれている&#10;&#10;自動的に生成された説明">
            <a:extLst>
              <a:ext uri="{FF2B5EF4-FFF2-40B4-BE49-F238E27FC236}">
                <a16:creationId xmlns:a16="http://schemas.microsoft.com/office/drawing/2014/main" id="{C16226C5-77E3-D67C-7DC6-B8BB023F3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37" y="1459771"/>
            <a:ext cx="2548604" cy="37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3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3DFB059F-5A85-AB82-1353-11813A1F0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29" y="1459771"/>
            <a:ext cx="2548604" cy="3701016"/>
          </a:xfrm>
          <a:prstGeom prst="rect">
            <a:avLst/>
          </a:prstGeom>
        </p:spPr>
      </p:pic>
      <p:pic>
        <p:nvPicPr>
          <p:cNvPr id="7" name="図 6" descr="スーツを着た男性と文字&#10;&#10;自動的に生成された説明">
            <a:extLst>
              <a:ext uri="{FF2B5EF4-FFF2-40B4-BE49-F238E27FC236}">
                <a16:creationId xmlns:a16="http://schemas.microsoft.com/office/drawing/2014/main" id="{CB3727FC-2CF6-F611-3823-84DD7A977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5" y="1459771"/>
            <a:ext cx="2548604" cy="3701016"/>
          </a:xfrm>
          <a:prstGeom prst="rect">
            <a:avLst/>
          </a:prstGeom>
        </p:spPr>
      </p:pic>
      <p:pic>
        <p:nvPicPr>
          <p:cNvPr id="9" name="図 8" descr="文字が書かれている&#10;&#10;自動的に生成された説明">
            <a:extLst>
              <a:ext uri="{FF2B5EF4-FFF2-40B4-BE49-F238E27FC236}">
                <a16:creationId xmlns:a16="http://schemas.microsoft.com/office/drawing/2014/main" id="{C16226C5-77E3-D67C-7DC6-B8BB023F3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37" y="1459771"/>
            <a:ext cx="2548604" cy="3701016"/>
          </a:xfrm>
          <a:prstGeom prst="rect">
            <a:avLst/>
          </a:prstGeom>
        </p:spPr>
      </p:pic>
      <p:pic>
        <p:nvPicPr>
          <p:cNvPr id="11" name="図 10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ABAE5B31-2E18-B6A1-AD15-AB8035A0A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521" y="1459771"/>
            <a:ext cx="2548604" cy="37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08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6620</TotalTime>
  <Words>98</Words>
  <Application>Microsoft Macintosh PowerPoint</Application>
  <PresentationFormat>ワイド画面</PresentationFormat>
  <Paragraphs>19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Yu Gothic</vt:lpstr>
      <vt:lpstr>Arial</vt:lpstr>
      <vt:lpstr>Calibri</vt:lpstr>
      <vt:lpstr>Calibri Light</vt:lpstr>
      <vt:lpstr>Century Schoolbook</vt:lpstr>
      <vt:lpstr>Comic Sans MS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/>
  <cp:keywords/>
  <dc:description/>
  <cp:lastModifiedBy>Tomohisa Takamatsu</cp:lastModifiedBy>
  <cp:revision>97</cp:revision>
  <dcterms:created xsi:type="dcterms:W3CDTF">2017-02-27T10:09:33Z</dcterms:created>
  <dcterms:modified xsi:type="dcterms:W3CDTF">2024-09-03T02:23:16Z</dcterms:modified>
  <cp:category/>
</cp:coreProperties>
</file>