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85" r:id="rId2"/>
    <p:sldId id="382" r:id="rId3"/>
    <p:sldId id="379" r:id="rId4"/>
    <p:sldId id="381" r:id="rId5"/>
    <p:sldId id="371" r:id="rId6"/>
    <p:sldId id="370" r:id="rId7"/>
    <p:sldId id="384" r:id="rId8"/>
    <p:sldId id="374" r:id="rId9"/>
    <p:sldId id="376" r:id="rId10"/>
    <p:sldId id="380" r:id="rId11"/>
    <p:sldId id="335" r:id="rId12"/>
    <p:sldId id="345" r:id="rId13"/>
    <p:sldId id="360" r:id="rId14"/>
    <p:sldId id="378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4629"/>
  </p:normalViewPr>
  <p:slideViewPr>
    <p:cSldViewPr snapToGrid="0">
      <p:cViewPr varScale="1">
        <p:scale>
          <a:sx n="150" d="100"/>
          <a:sy n="150" d="100"/>
        </p:scale>
        <p:origin x="720" y="176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高松_t13276" userId="3226435c-3ec0-4b68-86c2-249ace4f9328" providerId="ADAL" clId="{ECAC940A-0D72-4A17-9B24-279EF0D39746}"/>
    <pc:docChg chg="custSel addSld delSld modSld sldOrd">
      <pc:chgData name="高松_t13276" userId="3226435c-3ec0-4b68-86c2-249ace4f9328" providerId="ADAL" clId="{ECAC940A-0D72-4A17-9B24-279EF0D39746}" dt="2021-10-05T20:46:40.489" v="196" actId="47"/>
      <pc:docMkLst>
        <pc:docMk/>
      </pc:docMkLst>
      <pc:sldChg chg="del">
        <pc:chgData name="高松_t13276" userId="3226435c-3ec0-4b68-86c2-249ace4f9328" providerId="ADAL" clId="{ECAC940A-0D72-4A17-9B24-279EF0D39746}" dt="2021-10-05T20:46:40.489" v="196" actId="47"/>
        <pc:sldMkLst>
          <pc:docMk/>
          <pc:sldMk cId="948130407" sldId="354"/>
        </pc:sldMkLst>
      </pc:sldChg>
      <pc:sldChg chg="del">
        <pc:chgData name="高松_t13276" userId="3226435c-3ec0-4b68-86c2-249ace4f9328" providerId="ADAL" clId="{ECAC940A-0D72-4A17-9B24-279EF0D39746}" dt="2021-10-05T07:14:39.466" v="2" actId="47"/>
        <pc:sldMkLst>
          <pc:docMk/>
          <pc:sldMk cId="1238198960" sldId="366"/>
        </pc:sldMkLst>
      </pc:sldChg>
      <pc:sldChg chg="del">
        <pc:chgData name="高松_t13276" userId="3226435c-3ec0-4b68-86c2-249ace4f9328" providerId="ADAL" clId="{ECAC940A-0D72-4A17-9B24-279EF0D39746}" dt="2021-10-05T07:14:37.802" v="1" actId="47"/>
        <pc:sldMkLst>
          <pc:docMk/>
          <pc:sldMk cId="1293381290" sldId="367"/>
        </pc:sldMkLst>
      </pc:sldChg>
      <pc:sldChg chg="delSp mod ord">
        <pc:chgData name="高松_t13276" userId="3226435c-3ec0-4b68-86c2-249ace4f9328" providerId="ADAL" clId="{ECAC940A-0D72-4A17-9B24-279EF0D39746}" dt="2021-10-05T07:45:38.208" v="152"/>
        <pc:sldMkLst>
          <pc:docMk/>
          <pc:sldMk cId="2018053947" sldId="369"/>
        </pc:sldMkLst>
        <pc:spChg chg="del">
          <ac:chgData name="高松_t13276" userId="3226435c-3ec0-4b68-86c2-249ace4f9328" providerId="ADAL" clId="{ECAC940A-0D72-4A17-9B24-279EF0D39746}" dt="2021-10-05T07:31:31.323" v="49" actId="478"/>
          <ac:spMkLst>
            <pc:docMk/>
            <pc:sldMk cId="2018053947" sldId="369"/>
            <ac:spMk id="4" creationId="{00000000-0000-0000-0000-000000000000}"/>
          </ac:spMkLst>
        </pc:spChg>
      </pc:sldChg>
      <pc:sldChg chg="delSp modSp mod">
        <pc:chgData name="高松_t13276" userId="3226435c-3ec0-4b68-86c2-249ace4f9328" providerId="ADAL" clId="{ECAC940A-0D72-4A17-9B24-279EF0D39746}" dt="2021-10-05T07:32:03.777" v="74" actId="1035"/>
        <pc:sldMkLst>
          <pc:docMk/>
          <pc:sldMk cId="75966511" sldId="370"/>
        </pc:sldMkLst>
        <pc:spChg chg="del">
          <ac:chgData name="高松_t13276" userId="3226435c-3ec0-4b68-86c2-249ace4f9328" providerId="ADAL" clId="{ECAC940A-0D72-4A17-9B24-279EF0D39746}" dt="2021-10-05T07:31:51.907" v="54" actId="478"/>
          <ac:spMkLst>
            <pc:docMk/>
            <pc:sldMk cId="75966511" sldId="370"/>
            <ac:spMk id="4" creationId="{00000000-0000-0000-0000-000000000000}"/>
          </ac:spMkLst>
        </pc:spChg>
        <pc:picChg chg="mod">
          <ac:chgData name="高松_t13276" userId="3226435c-3ec0-4b68-86c2-249ace4f9328" providerId="ADAL" clId="{ECAC940A-0D72-4A17-9B24-279EF0D39746}" dt="2021-10-05T07:32:03.777" v="74" actId="1035"/>
          <ac:picMkLst>
            <pc:docMk/>
            <pc:sldMk cId="75966511" sldId="370"/>
            <ac:picMk id="2" creationId="{00000000-0000-0000-0000-000000000000}"/>
          </ac:picMkLst>
        </pc:picChg>
        <pc:picChg chg="mod">
          <ac:chgData name="高松_t13276" userId="3226435c-3ec0-4b68-86c2-249ace4f9328" providerId="ADAL" clId="{ECAC940A-0D72-4A17-9B24-279EF0D39746}" dt="2021-10-05T07:31:56.523" v="55" actId="14100"/>
          <ac:picMkLst>
            <pc:docMk/>
            <pc:sldMk cId="75966511" sldId="370"/>
            <ac:picMk id="3" creationId="{00000000-0000-0000-0000-000000000000}"/>
          </ac:picMkLst>
        </pc:picChg>
      </pc:sldChg>
      <pc:sldChg chg="delSp modSp mod ord">
        <pc:chgData name="高松_t13276" userId="3226435c-3ec0-4b68-86c2-249ace4f9328" providerId="ADAL" clId="{ECAC940A-0D72-4A17-9B24-279EF0D39746}" dt="2021-10-05T07:48:01.031" v="161"/>
        <pc:sldMkLst>
          <pc:docMk/>
          <pc:sldMk cId="1163864059" sldId="371"/>
        </pc:sldMkLst>
        <pc:spChg chg="del">
          <ac:chgData name="高松_t13276" userId="3226435c-3ec0-4b68-86c2-249ace4f9328" providerId="ADAL" clId="{ECAC940A-0D72-4A17-9B24-279EF0D39746}" dt="2021-10-05T07:32:11.484" v="75" actId="478"/>
          <ac:spMkLst>
            <pc:docMk/>
            <pc:sldMk cId="1163864059" sldId="371"/>
            <ac:spMk id="4" creationId="{00000000-0000-0000-0000-000000000000}"/>
          </ac:spMkLst>
        </pc:spChg>
        <pc:picChg chg="ord">
          <ac:chgData name="高松_t13276" userId="3226435c-3ec0-4b68-86c2-249ace4f9328" providerId="ADAL" clId="{ECAC940A-0D72-4A17-9B24-279EF0D39746}" dt="2021-10-05T07:23:15.518" v="4" actId="167"/>
          <ac:picMkLst>
            <pc:docMk/>
            <pc:sldMk cId="1163864059" sldId="371"/>
            <ac:picMk id="2" creationId="{A15F4E9E-2B0A-45D6-8CDC-5DE0C5C0281A}"/>
          </ac:picMkLst>
        </pc:picChg>
        <pc:picChg chg="del">
          <ac:chgData name="高松_t13276" userId="3226435c-3ec0-4b68-86c2-249ace4f9328" providerId="ADAL" clId="{ECAC940A-0D72-4A17-9B24-279EF0D39746}" dt="2021-10-05T07:23:05.982" v="3" actId="21"/>
          <ac:picMkLst>
            <pc:docMk/>
            <pc:sldMk cId="1163864059" sldId="371"/>
            <ac:picMk id="3074" creationId="{00000000-0000-0000-0000-000000000000}"/>
          </ac:picMkLst>
        </pc:picChg>
      </pc:sldChg>
      <pc:sldChg chg="delSp mod">
        <pc:chgData name="高松_t13276" userId="3226435c-3ec0-4b68-86c2-249ace4f9328" providerId="ADAL" clId="{ECAC940A-0D72-4A17-9B24-279EF0D39746}" dt="2021-10-05T07:32:19.828" v="76" actId="478"/>
        <pc:sldMkLst>
          <pc:docMk/>
          <pc:sldMk cId="626880888" sldId="374"/>
        </pc:sldMkLst>
        <pc:spChg chg="del">
          <ac:chgData name="高松_t13276" userId="3226435c-3ec0-4b68-86c2-249ace4f9328" providerId="ADAL" clId="{ECAC940A-0D72-4A17-9B24-279EF0D39746}" dt="2021-10-05T07:32:19.828" v="76" actId="478"/>
          <ac:spMkLst>
            <pc:docMk/>
            <pc:sldMk cId="626880888" sldId="374"/>
            <ac:spMk id="5" creationId="{00000000-0000-0000-0000-000000000000}"/>
          </ac:spMkLst>
        </pc:spChg>
      </pc:sldChg>
      <pc:sldChg chg="delSp modSp mod">
        <pc:chgData name="高松_t13276" userId="3226435c-3ec0-4b68-86c2-249ace4f9328" providerId="ADAL" clId="{ECAC940A-0D72-4A17-9B24-279EF0D39746}" dt="2021-10-05T07:33:00.053" v="84" actId="1076"/>
        <pc:sldMkLst>
          <pc:docMk/>
          <pc:sldMk cId="937900437" sldId="376"/>
        </pc:sldMkLst>
        <pc:spChg chg="mod">
          <ac:chgData name="高松_t13276" userId="3226435c-3ec0-4b68-86c2-249ace4f9328" providerId="ADAL" clId="{ECAC940A-0D72-4A17-9B24-279EF0D39746}" dt="2021-10-05T07:33:00.053" v="84" actId="1076"/>
          <ac:spMkLst>
            <pc:docMk/>
            <pc:sldMk cId="937900437" sldId="376"/>
            <ac:spMk id="5" creationId="{00000000-0000-0000-0000-000000000000}"/>
          </ac:spMkLst>
        </pc:spChg>
        <pc:spChg chg="mod">
          <ac:chgData name="高松_t13276" userId="3226435c-3ec0-4b68-86c2-249ace4f9328" providerId="ADAL" clId="{ECAC940A-0D72-4A17-9B24-279EF0D39746}" dt="2021-10-05T07:32:56.029" v="83" actId="1076"/>
          <ac:spMkLst>
            <pc:docMk/>
            <pc:sldMk cId="937900437" sldId="376"/>
            <ac:spMk id="6" creationId="{00000000-0000-0000-0000-000000000000}"/>
          </ac:spMkLst>
        </pc:spChg>
        <pc:spChg chg="del">
          <ac:chgData name="高松_t13276" userId="3226435c-3ec0-4b68-86c2-249ace4f9328" providerId="ADAL" clId="{ECAC940A-0D72-4A17-9B24-279EF0D39746}" dt="2021-10-05T07:32:28.288" v="77" actId="478"/>
          <ac:spMkLst>
            <pc:docMk/>
            <pc:sldMk cId="937900437" sldId="376"/>
            <ac:spMk id="7" creationId="{00000000-0000-0000-0000-000000000000}"/>
          </ac:spMkLst>
        </pc:spChg>
        <pc:picChg chg="mod">
          <ac:chgData name="高松_t13276" userId="3226435c-3ec0-4b68-86c2-249ace4f9328" providerId="ADAL" clId="{ECAC940A-0D72-4A17-9B24-279EF0D39746}" dt="2021-10-05T07:32:51.413" v="82" actId="1076"/>
          <ac:picMkLst>
            <pc:docMk/>
            <pc:sldMk cId="937900437" sldId="376"/>
            <ac:picMk id="8194" creationId="{00000000-0000-0000-0000-000000000000}"/>
          </ac:picMkLst>
        </pc:picChg>
      </pc:sldChg>
      <pc:sldChg chg="del">
        <pc:chgData name="高松_t13276" userId="3226435c-3ec0-4b68-86c2-249ace4f9328" providerId="ADAL" clId="{ECAC940A-0D72-4A17-9B24-279EF0D39746}" dt="2021-10-05T07:45:55.432" v="157" actId="47"/>
        <pc:sldMkLst>
          <pc:docMk/>
          <pc:sldMk cId="762675679" sldId="377"/>
        </pc:sldMkLst>
      </pc:sldChg>
      <pc:sldChg chg="del">
        <pc:chgData name="高松_t13276" userId="3226435c-3ec0-4b68-86c2-249ace4f9328" providerId="ADAL" clId="{ECAC940A-0D72-4A17-9B24-279EF0D39746}" dt="2021-10-05T07:14:35.868" v="0" actId="47"/>
        <pc:sldMkLst>
          <pc:docMk/>
          <pc:sldMk cId="548153636" sldId="379"/>
        </pc:sldMkLst>
      </pc:sldChg>
      <pc:sldChg chg="addSp delSp modSp add mod ord">
        <pc:chgData name="高松_t13276" userId="3226435c-3ec0-4b68-86c2-249ace4f9328" providerId="ADAL" clId="{ECAC940A-0D72-4A17-9B24-279EF0D39746}" dt="2021-10-05T07:58:25.991" v="184" actId="14100"/>
        <pc:sldMkLst>
          <pc:docMk/>
          <pc:sldMk cId="2430216936" sldId="379"/>
        </pc:sldMkLst>
        <pc:spChg chg="del mod">
          <ac:chgData name="高松_t13276" userId="3226435c-3ec0-4b68-86c2-249ace4f9328" providerId="ADAL" clId="{ECAC940A-0D72-4A17-9B24-279EF0D39746}" dt="2021-10-05T07:31:26.209" v="48" actId="478"/>
          <ac:spMkLst>
            <pc:docMk/>
            <pc:sldMk cId="2430216936" sldId="379"/>
            <ac:spMk id="4" creationId="{00000000-0000-0000-0000-000000000000}"/>
          </ac:spMkLst>
        </pc:spChg>
        <pc:picChg chg="add del mod">
          <ac:chgData name="高松_t13276" userId="3226435c-3ec0-4b68-86c2-249ace4f9328" providerId="ADAL" clId="{ECAC940A-0D72-4A17-9B24-279EF0D39746}" dt="2021-10-05T07:58:08.725" v="178" actId="478"/>
          <ac:picMkLst>
            <pc:docMk/>
            <pc:sldMk cId="2430216936" sldId="379"/>
            <ac:picMk id="5" creationId="{468E30E3-6320-47E2-9FF2-E080B03B0885}"/>
          </ac:picMkLst>
        </pc:picChg>
        <pc:picChg chg="add del mod">
          <ac:chgData name="高松_t13276" userId="3226435c-3ec0-4b68-86c2-249ace4f9328" providerId="ADAL" clId="{ECAC940A-0D72-4A17-9B24-279EF0D39746}" dt="2021-10-05T07:58:10.699" v="179" actId="478"/>
          <ac:picMkLst>
            <pc:docMk/>
            <pc:sldMk cId="2430216936" sldId="379"/>
            <ac:picMk id="6" creationId="{7AECB3D0-93B7-4AD3-AEC9-178B71646836}"/>
          </ac:picMkLst>
        </pc:picChg>
        <pc:picChg chg="del">
          <ac:chgData name="高松_t13276" userId="3226435c-3ec0-4b68-86c2-249ace4f9328" providerId="ADAL" clId="{ECAC940A-0D72-4A17-9B24-279EF0D39746}" dt="2021-10-05T07:27:56.840" v="12" actId="478"/>
          <ac:picMkLst>
            <pc:docMk/>
            <pc:sldMk cId="2430216936" sldId="379"/>
            <ac:picMk id="1026" creationId="{00000000-0000-0000-0000-000000000000}"/>
          </ac:picMkLst>
        </pc:picChg>
        <pc:picChg chg="del">
          <ac:chgData name="高松_t13276" userId="3226435c-3ec0-4b68-86c2-249ace4f9328" providerId="ADAL" clId="{ECAC940A-0D72-4A17-9B24-279EF0D39746}" dt="2021-10-05T07:27:56.840" v="12" actId="478"/>
          <ac:picMkLst>
            <pc:docMk/>
            <pc:sldMk cId="2430216936" sldId="379"/>
            <ac:picMk id="1027" creationId="{00000000-0000-0000-0000-000000000000}"/>
          </ac:picMkLst>
        </pc:picChg>
        <pc:picChg chg="add mod">
          <ac:chgData name="高松_t13276" userId="3226435c-3ec0-4b68-86c2-249ace4f9328" providerId="ADAL" clId="{ECAC940A-0D72-4A17-9B24-279EF0D39746}" dt="2021-10-05T07:58:25.991" v="184" actId="14100"/>
          <ac:picMkLst>
            <pc:docMk/>
            <pc:sldMk cId="2430216936" sldId="379"/>
            <ac:picMk id="3074" creationId="{05D3D060-A79B-4104-A4DF-C775E609AB95}"/>
          </ac:picMkLst>
        </pc:picChg>
      </pc:sldChg>
      <pc:sldChg chg="addSp delSp modSp add mod ord">
        <pc:chgData name="高松_t13276" userId="3226435c-3ec0-4b68-86c2-249ace4f9328" providerId="ADAL" clId="{ECAC940A-0D72-4A17-9B24-279EF0D39746}" dt="2021-10-05T07:45:52.252" v="156"/>
        <pc:sldMkLst>
          <pc:docMk/>
          <pc:sldMk cId="2882798901" sldId="380"/>
        </pc:sldMkLst>
        <pc:spChg chg="del mod">
          <ac:chgData name="高松_t13276" userId="3226435c-3ec0-4b68-86c2-249ace4f9328" providerId="ADAL" clId="{ECAC940A-0D72-4A17-9B24-279EF0D39746}" dt="2021-10-05T07:31:35.998" v="50" actId="478"/>
          <ac:spMkLst>
            <pc:docMk/>
            <pc:sldMk cId="2882798901" sldId="380"/>
            <ac:spMk id="4" creationId="{00000000-0000-0000-0000-000000000000}"/>
          </ac:spMkLst>
        </pc:spChg>
        <pc:picChg chg="add mod">
          <ac:chgData name="高松_t13276" userId="3226435c-3ec0-4b68-86c2-249ace4f9328" providerId="ADAL" clId="{ECAC940A-0D72-4A17-9B24-279EF0D39746}" dt="2021-10-05T07:31:40.811" v="51" actId="14100"/>
          <ac:picMkLst>
            <pc:docMk/>
            <pc:sldMk cId="2882798901" sldId="380"/>
            <ac:picMk id="5" creationId="{75FF8D13-6216-43F0-B5F3-09E000BD6595}"/>
          </ac:picMkLst>
        </pc:picChg>
        <pc:picChg chg="add mod">
          <ac:chgData name="高松_t13276" userId="3226435c-3ec0-4b68-86c2-249ace4f9328" providerId="ADAL" clId="{ECAC940A-0D72-4A17-9B24-279EF0D39746}" dt="2021-10-05T07:31:45.598" v="53" actId="1076"/>
          <ac:picMkLst>
            <pc:docMk/>
            <pc:sldMk cId="2882798901" sldId="380"/>
            <ac:picMk id="6" creationId="{40BA2188-2E8C-47B6-B438-1A393E337C6D}"/>
          </ac:picMkLst>
        </pc:picChg>
        <pc:picChg chg="del">
          <ac:chgData name="高松_t13276" userId="3226435c-3ec0-4b68-86c2-249ace4f9328" providerId="ADAL" clId="{ECAC940A-0D72-4A17-9B24-279EF0D39746}" dt="2021-10-05T07:27:53.154" v="11" actId="478"/>
          <ac:picMkLst>
            <pc:docMk/>
            <pc:sldMk cId="2882798901" sldId="380"/>
            <ac:picMk id="1026" creationId="{00000000-0000-0000-0000-000000000000}"/>
          </ac:picMkLst>
        </pc:picChg>
        <pc:picChg chg="del">
          <ac:chgData name="高松_t13276" userId="3226435c-3ec0-4b68-86c2-249ace4f9328" providerId="ADAL" clId="{ECAC940A-0D72-4A17-9B24-279EF0D39746}" dt="2021-10-05T07:27:53.154" v="11" actId="478"/>
          <ac:picMkLst>
            <pc:docMk/>
            <pc:sldMk cId="2882798901" sldId="380"/>
            <ac:picMk id="1027" creationId="{00000000-0000-0000-0000-000000000000}"/>
          </ac:picMkLst>
        </pc:picChg>
      </pc:sldChg>
      <pc:sldChg chg="addSp delSp modSp add mod ord">
        <pc:chgData name="高松_t13276" userId="3226435c-3ec0-4b68-86c2-249ace4f9328" providerId="ADAL" clId="{ECAC940A-0D72-4A17-9B24-279EF0D39746}" dt="2021-10-05T07:44:55.073" v="150"/>
        <pc:sldMkLst>
          <pc:docMk/>
          <pc:sldMk cId="3702807904" sldId="381"/>
        </pc:sldMkLst>
        <pc:spChg chg="del">
          <ac:chgData name="高松_t13276" userId="3226435c-3ec0-4b68-86c2-249ace4f9328" providerId="ADAL" clId="{ECAC940A-0D72-4A17-9B24-279EF0D39746}" dt="2021-10-05T07:40:31.544" v="121" actId="478"/>
          <ac:spMkLst>
            <pc:docMk/>
            <pc:sldMk cId="3702807904" sldId="381"/>
            <ac:spMk id="4" creationId="{00000000-0000-0000-0000-000000000000}"/>
          </ac:spMkLst>
        </pc:spChg>
        <pc:picChg chg="add mod">
          <ac:chgData name="高松_t13276" userId="3226435c-3ec0-4b68-86c2-249ace4f9328" providerId="ADAL" clId="{ECAC940A-0D72-4A17-9B24-279EF0D39746}" dt="2021-10-05T07:44:30.498" v="146" actId="1035"/>
          <ac:picMkLst>
            <pc:docMk/>
            <pc:sldMk cId="3702807904" sldId="381"/>
            <ac:picMk id="2" creationId="{B1A35B4D-1AD2-4AC6-A902-43ABA1F9CB03}"/>
          </ac:picMkLst>
        </pc:picChg>
        <pc:picChg chg="del">
          <ac:chgData name="高松_t13276" userId="3226435c-3ec0-4b68-86c2-249ace4f9328" providerId="ADAL" clId="{ECAC940A-0D72-4A17-9B24-279EF0D39746}" dt="2021-10-05T07:27:49.782" v="10" actId="478"/>
          <ac:picMkLst>
            <pc:docMk/>
            <pc:sldMk cId="3702807904" sldId="381"/>
            <ac:picMk id="1026" creationId="{00000000-0000-0000-0000-000000000000}"/>
          </ac:picMkLst>
        </pc:picChg>
        <pc:picChg chg="del">
          <ac:chgData name="高松_t13276" userId="3226435c-3ec0-4b68-86c2-249ace4f9328" providerId="ADAL" clId="{ECAC940A-0D72-4A17-9B24-279EF0D39746}" dt="2021-10-05T07:27:49.782" v="10" actId="478"/>
          <ac:picMkLst>
            <pc:docMk/>
            <pc:sldMk cId="3702807904" sldId="381"/>
            <ac:picMk id="1027" creationId="{00000000-0000-0000-0000-000000000000}"/>
          </ac:picMkLst>
        </pc:picChg>
        <pc:picChg chg="add mod">
          <ac:chgData name="高松_t13276" userId="3226435c-3ec0-4b68-86c2-249ace4f9328" providerId="ADAL" clId="{ECAC940A-0D72-4A17-9B24-279EF0D39746}" dt="2021-10-05T07:44:20.555" v="132" actId="14100"/>
          <ac:picMkLst>
            <pc:docMk/>
            <pc:sldMk cId="3702807904" sldId="381"/>
            <ac:picMk id="1028" creationId="{4FFD474C-5A58-4009-9F65-929361A56840}"/>
          </ac:picMkLst>
        </pc:picChg>
        <pc:picChg chg="add mod">
          <ac:chgData name="高松_t13276" userId="3226435c-3ec0-4b68-86c2-249ace4f9328" providerId="ADAL" clId="{ECAC940A-0D72-4A17-9B24-279EF0D39746}" dt="2021-10-05T07:44:33.774" v="147" actId="1076"/>
          <ac:picMkLst>
            <pc:docMk/>
            <pc:sldMk cId="3702807904" sldId="381"/>
            <ac:picMk id="1030" creationId="{3962ACFB-A7E7-470F-8EB2-7E511223D5EA}"/>
          </ac:picMkLst>
        </pc:picChg>
        <pc:picChg chg="add mod">
          <ac:chgData name="高松_t13276" userId="3226435c-3ec0-4b68-86c2-249ace4f9328" providerId="ADAL" clId="{ECAC940A-0D72-4A17-9B24-279EF0D39746}" dt="2021-10-05T07:44:16.724" v="131" actId="1076"/>
          <ac:picMkLst>
            <pc:docMk/>
            <pc:sldMk cId="3702807904" sldId="381"/>
            <ac:picMk id="1032" creationId="{D0007B8E-2AA6-427E-B5C5-C1F860231E43}"/>
          </ac:picMkLst>
        </pc:picChg>
      </pc:sldChg>
      <pc:sldChg chg="addSp delSp modSp add mod ord">
        <pc:chgData name="高松_t13276" userId="3226435c-3ec0-4b68-86c2-249ace4f9328" providerId="ADAL" clId="{ECAC940A-0D72-4A17-9B24-279EF0D39746}" dt="2021-10-05T07:55:03.905" v="177"/>
        <pc:sldMkLst>
          <pc:docMk/>
          <pc:sldMk cId="683686525" sldId="382"/>
        </pc:sldMkLst>
        <pc:spChg chg="del">
          <ac:chgData name="高松_t13276" userId="3226435c-3ec0-4b68-86c2-249ace4f9328" providerId="ADAL" clId="{ECAC940A-0D72-4A17-9B24-279EF0D39746}" dt="2021-10-05T07:44:46.420" v="148" actId="478"/>
          <ac:spMkLst>
            <pc:docMk/>
            <pc:sldMk cId="683686525" sldId="382"/>
            <ac:spMk id="4" creationId="{00000000-0000-0000-0000-000000000000}"/>
          </ac:spMkLst>
        </pc:spChg>
        <pc:picChg chg="del">
          <ac:chgData name="高松_t13276" userId="3226435c-3ec0-4b68-86c2-249ace4f9328" providerId="ADAL" clId="{ECAC940A-0D72-4A17-9B24-279EF0D39746}" dt="2021-10-05T07:27:46.094" v="9" actId="478"/>
          <ac:picMkLst>
            <pc:docMk/>
            <pc:sldMk cId="683686525" sldId="382"/>
            <ac:picMk id="1026" creationId="{00000000-0000-0000-0000-000000000000}"/>
          </ac:picMkLst>
        </pc:picChg>
        <pc:picChg chg="del">
          <ac:chgData name="高松_t13276" userId="3226435c-3ec0-4b68-86c2-249ace4f9328" providerId="ADAL" clId="{ECAC940A-0D72-4A17-9B24-279EF0D39746}" dt="2021-10-05T07:27:46.094" v="9" actId="478"/>
          <ac:picMkLst>
            <pc:docMk/>
            <pc:sldMk cId="683686525" sldId="382"/>
            <ac:picMk id="1027" creationId="{00000000-0000-0000-0000-000000000000}"/>
          </ac:picMkLst>
        </pc:picChg>
        <pc:picChg chg="add mod">
          <ac:chgData name="高松_t13276" userId="3226435c-3ec0-4b68-86c2-249ace4f9328" providerId="ADAL" clId="{ECAC940A-0D72-4A17-9B24-279EF0D39746}" dt="2021-10-05T07:54:10.859" v="175" actId="1076"/>
          <ac:picMkLst>
            <pc:docMk/>
            <pc:sldMk cId="683686525" sldId="382"/>
            <ac:picMk id="2050" creationId="{ED0AF421-DCC3-432D-BE41-D12EC9943ACB}"/>
          </ac:picMkLst>
        </pc:picChg>
        <pc:picChg chg="add del mod">
          <ac:chgData name="高松_t13276" userId="3226435c-3ec0-4b68-86c2-249ace4f9328" providerId="ADAL" clId="{ECAC940A-0D72-4A17-9B24-279EF0D39746}" dt="2021-10-05T07:53:51.434" v="169" actId="478"/>
          <ac:picMkLst>
            <pc:docMk/>
            <pc:sldMk cId="683686525" sldId="382"/>
            <ac:picMk id="2052" creationId="{F9C78BE0-D604-48F6-9F29-6791014E1AC5}"/>
          </ac:picMkLst>
        </pc:picChg>
        <pc:picChg chg="add mod">
          <ac:chgData name="高松_t13276" userId="3226435c-3ec0-4b68-86c2-249ace4f9328" providerId="ADAL" clId="{ECAC940A-0D72-4A17-9B24-279EF0D39746}" dt="2021-10-05T07:54:03.790" v="172" actId="14100"/>
          <ac:picMkLst>
            <pc:docMk/>
            <pc:sldMk cId="683686525" sldId="382"/>
            <ac:picMk id="2054" creationId="{EEA84551-65CD-4715-B80E-336C406F3BCE}"/>
          </ac:picMkLst>
        </pc:picChg>
      </pc:sldChg>
      <pc:sldChg chg="delSp modSp new del mod">
        <pc:chgData name="高松_t13276" userId="3226435c-3ec0-4b68-86c2-249ace4f9328" providerId="ADAL" clId="{ECAC940A-0D72-4A17-9B24-279EF0D39746}" dt="2021-10-05T20:46:23.286" v="195" actId="47"/>
        <pc:sldMkLst>
          <pc:docMk/>
          <pc:sldMk cId="2915323863" sldId="383"/>
        </pc:sldMkLst>
        <pc:spChg chg="mod">
          <ac:chgData name="高松_t13276" userId="3226435c-3ec0-4b68-86c2-249ace4f9328" providerId="ADAL" clId="{ECAC940A-0D72-4A17-9B24-279EF0D39746}" dt="2021-10-05T07:39:54.309" v="118" actId="113"/>
          <ac:spMkLst>
            <pc:docMk/>
            <pc:sldMk cId="2915323863" sldId="383"/>
            <ac:spMk id="2" creationId="{F27E0677-2CB1-47B1-8671-C2C4D9CFA5E1}"/>
          </ac:spMkLst>
        </pc:spChg>
        <pc:spChg chg="del">
          <ac:chgData name="高松_t13276" userId="3226435c-3ec0-4b68-86c2-249ace4f9328" providerId="ADAL" clId="{ECAC940A-0D72-4A17-9B24-279EF0D39746}" dt="2021-10-05T07:39:42.233" v="117" actId="478"/>
          <ac:spMkLst>
            <pc:docMk/>
            <pc:sldMk cId="2915323863" sldId="383"/>
            <ac:spMk id="3" creationId="{9141B2C9-F277-4C2C-8135-C440C792AB7A}"/>
          </ac:spMkLst>
        </pc:spChg>
      </pc:sldChg>
      <pc:sldChg chg="addSp delSp modSp new mod">
        <pc:chgData name="高松_t13276" userId="3226435c-3ec0-4b68-86c2-249ace4f9328" providerId="ADAL" clId="{ECAC940A-0D72-4A17-9B24-279EF0D39746}" dt="2021-10-05T08:17:11.813" v="194" actId="20577"/>
        <pc:sldMkLst>
          <pc:docMk/>
          <pc:sldMk cId="521113204" sldId="384"/>
        </pc:sldMkLst>
        <pc:spChg chg="del">
          <ac:chgData name="高松_t13276" userId="3226435c-3ec0-4b68-86c2-249ace4f9328" providerId="ADAL" clId="{ECAC940A-0D72-4A17-9B24-279EF0D39746}" dt="2021-10-05T08:16:25.838" v="187" actId="478"/>
          <ac:spMkLst>
            <pc:docMk/>
            <pc:sldMk cId="521113204" sldId="384"/>
            <ac:spMk id="2" creationId="{00092796-B9E0-493F-A82B-C4D3FFCD99E9}"/>
          </ac:spMkLst>
        </pc:spChg>
        <pc:spChg chg="del">
          <ac:chgData name="高松_t13276" userId="3226435c-3ec0-4b68-86c2-249ace4f9328" providerId="ADAL" clId="{ECAC940A-0D72-4A17-9B24-279EF0D39746}" dt="2021-10-05T08:16:24.380" v="186" actId="478"/>
          <ac:spMkLst>
            <pc:docMk/>
            <pc:sldMk cId="521113204" sldId="384"/>
            <ac:spMk id="3" creationId="{F65E34C0-4EBD-4AD4-AECD-98017BD24FE2}"/>
          </ac:spMkLst>
        </pc:spChg>
        <pc:spChg chg="add mod">
          <ac:chgData name="高松_t13276" userId="3226435c-3ec0-4b68-86c2-249ace4f9328" providerId="ADAL" clId="{ECAC940A-0D72-4A17-9B24-279EF0D39746}" dt="2021-10-05T08:16:59.678" v="190" actId="1076"/>
          <ac:spMkLst>
            <pc:docMk/>
            <pc:sldMk cId="521113204" sldId="384"/>
            <ac:spMk id="5" creationId="{DA3D452A-9D80-4BF0-A78D-DED2B03EA45B}"/>
          </ac:spMkLst>
        </pc:spChg>
        <pc:spChg chg="add mod">
          <ac:chgData name="高松_t13276" userId="3226435c-3ec0-4b68-86c2-249ace4f9328" providerId="ADAL" clId="{ECAC940A-0D72-4A17-9B24-279EF0D39746}" dt="2021-10-05T08:17:11.813" v="194" actId="20577"/>
          <ac:spMkLst>
            <pc:docMk/>
            <pc:sldMk cId="521113204" sldId="384"/>
            <ac:spMk id="6" creationId="{34068859-7A61-45FE-8FF2-04435BB21596}"/>
          </ac:spMkLst>
        </pc:spChg>
        <pc:picChg chg="add">
          <ac:chgData name="高松_t13276" userId="3226435c-3ec0-4b68-86c2-249ace4f9328" providerId="ADAL" clId="{ECAC940A-0D72-4A17-9B24-279EF0D39746}" dt="2021-10-05T08:16:27.662" v="188"/>
          <ac:picMkLst>
            <pc:docMk/>
            <pc:sldMk cId="521113204" sldId="384"/>
            <ac:picMk id="4098" creationId="{10BCE251-AA5A-4E72-98BA-22E4B93CDE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DAF6-9AC0-7B4F-82CB-ECF76F4E41E6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7C216-86DB-B34E-A8D0-271257B6E3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59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Which is cuter, a cat or a dog?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7C216-86DB-B34E-A8D0-271257B6E35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14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Which do you like better for your breakfast, rice or bread?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7C216-86DB-B34E-A8D0-271257B6E35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26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Which comedian do you like best?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7C216-86DB-B34E-A8D0-271257B6E35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20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Which is bigger, A or B?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7C216-86DB-B34E-A8D0-271257B6E35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67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Which is older, Mr. </a:t>
            </a:r>
            <a:r>
              <a:rPr kumimoji="1" lang="en-US" altLang="ja-JP" dirty="0" err="1"/>
              <a:t>Degawa</a:t>
            </a:r>
            <a:r>
              <a:rPr kumimoji="1" lang="en-US" altLang="ja-JP" dirty="0"/>
              <a:t> or Mr. Uchimura?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7C216-86DB-B34E-A8D0-271257B6E35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56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Which is bigger, A or B?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7C216-86DB-B34E-A8D0-271257B6E35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6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Which is bigger, A or B?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7C216-86DB-B34E-A8D0-271257B6E35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87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Which is longer, A or B?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7C216-86DB-B34E-A8D0-271257B6E35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655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Which is cooler, Mr.〜 or Mr.〜?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7C216-86DB-B34E-A8D0-271257B6E35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74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0CD4-5101-4F54-B2D9-A207277FDFCE}" type="datetimeFigureOut">
              <a:rPr kumimoji="1" lang="ja-JP" altLang="en-US" smtClean="0"/>
              <a:pPr/>
              <a:t>2024/8/29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C8D2A-41C5-496A-AD10-B3E50C2C52E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1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850DE-6412-7CEF-EFF6-FC2D4292A7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F7D04A8-082B-5D79-6922-943912899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851" y="428015"/>
            <a:ext cx="9144000" cy="1130523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FFFFFF"/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Quiz</a:t>
            </a:r>
            <a:r>
              <a:rPr lang="ja-JP" altLang="en-US">
                <a:solidFill>
                  <a:srgbClr val="FFFFFF"/>
                </a:solidFill>
                <a:latin typeface="HGPGothicE" panose="020B0900000000000000" pitchFamily="34" charset="-128"/>
                <a:ea typeface="HGPGothicE" panose="020B0900000000000000" pitchFamily="34" charset="-128"/>
              </a:rPr>
              <a:t>　多数派が勝ち！</a:t>
            </a:r>
            <a:endParaRPr kumimoji="1" lang="ja-JP" altLang="en-US">
              <a:solidFill>
                <a:srgbClr val="FFFFFF"/>
              </a:solidFill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3898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>
            <a:extLst>
              <a:ext uri="{FF2B5EF4-FFF2-40B4-BE49-F238E27FC236}">
                <a16:creationId xmlns:a16="http://schemas.microsoft.com/office/drawing/2014/main" id="{8CB050C8-6A7B-43C2-9918-95C611494C36}"/>
              </a:ext>
            </a:extLst>
          </p:cNvPr>
          <p:cNvSpPr>
            <a:spLocks noChangeAspect="1"/>
          </p:cNvSpPr>
          <p:nvPr/>
        </p:nvSpPr>
        <p:spPr>
          <a:xfrm>
            <a:off x="1922110" y="1646693"/>
            <a:ext cx="2880000" cy="288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イケメン、美人有名人</a:t>
            </a:r>
            <a:endParaRPr kumimoji="1" lang="ja-JP" altLang="en-US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4577271C-6CAE-1CA9-0CDD-2F8BBE8B5EB2}"/>
              </a:ext>
            </a:extLst>
          </p:cNvPr>
          <p:cNvSpPr>
            <a:spLocks noChangeAspect="1"/>
          </p:cNvSpPr>
          <p:nvPr/>
        </p:nvSpPr>
        <p:spPr>
          <a:xfrm>
            <a:off x="6594629" y="1646693"/>
            <a:ext cx="2880000" cy="288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自分（教員）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79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05300" y="13081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>
                <a:latin typeface="Comic Sans MS" charset="0"/>
                <a:ea typeface="Comic Sans MS" charset="0"/>
                <a:cs typeface="Comic Sans MS" charset="0"/>
              </a:rPr>
              <a:t>tall</a:t>
            </a:r>
            <a:endParaRPr kumimoji="1" lang="ja-JP" altLang="en-US" sz="96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9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25700" y="13081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u="sng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as</a:t>
            </a:r>
            <a:r>
              <a:rPr kumimoji="1" lang="en-US" altLang="ja-JP" sz="9600" dirty="0">
                <a:latin typeface="Comic Sans MS" charset="0"/>
                <a:ea typeface="Comic Sans MS" charset="0"/>
                <a:cs typeface="Comic Sans MS" charset="0"/>
              </a:rPr>
              <a:t>  tall </a:t>
            </a:r>
            <a:r>
              <a:rPr lang="en-US" altLang="ja-JP" sz="96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ja-JP" sz="9600" u="sng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as</a:t>
            </a:r>
            <a:endParaRPr kumimoji="1" lang="ja-JP" altLang="en-US" sz="9600" u="sng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25700" y="13081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u="sng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as</a:t>
            </a:r>
            <a:r>
              <a:rPr kumimoji="1" lang="en-US" altLang="ja-JP" sz="9600" dirty="0">
                <a:latin typeface="Comic Sans MS" charset="0"/>
                <a:ea typeface="Comic Sans MS" charset="0"/>
                <a:cs typeface="Comic Sans MS" charset="0"/>
              </a:rPr>
              <a:t>  tall </a:t>
            </a:r>
            <a:r>
              <a:rPr lang="en-US" altLang="ja-JP" sz="9600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ja-JP" sz="9600" u="sng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as</a:t>
            </a:r>
            <a:endParaRPr kumimoji="1" lang="ja-JP" altLang="en-US" sz="9600" u="sng" dirty="0">
              <a:solidFill>
                <a:srgbClr val="FF00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54400" y="3238500"/>
            <a:ext cx="509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u="sng" dirty="0"/>
              <a:t>同じくらい</a:t>
            </a:r>
            <a:r>
              <a:rPr kumimoji="1" lang="ja-JP" altLang="en-US" sz="3200" dirty="0"/>
              <a:t>背が高い</a:t>
            </a:r>
          </a:p>
        </p:txBody>
      </p:sp>
    </p:spTree>
    <p:extLst>
      <p:ext uri="{BB962C8B-B14F-4D97-AF65-F5344CB8AC3E}">
        <p14:creationId xmlns:p14="http://schemas.microsoft.com/office/powerpoint/2010/main" val="49501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33500" y="101600"/>
            <a:ext cx="1023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latin typeface="Comic Sans MS" charset="0"/>
                <a:ea typeface="Comic Sans MS" charset="0"/>
                <a:cs typeface="Comic Sans MS" charset="0"/>
              </a:rPr>
              <a:t>A is </a:t>
            </a:r>
            <a:r>
              <a:rPr lang="en-US" altLang="ja-JP" sz="9600" u="sng" dirty="0">
                <a:latin typeface="Comic Sans MS" charset="0"/>
                <a:ea typeface="Comic Sans MS" charset="0"/>
                <a:cs typeface="Comic Sans MS" charset="0"/>
              </a:rPr>
              <a:t>as big </a:t>
            </a:r>
            <a:r>
              <a:rPr lang="en-US" altLang="ja-JP" sz="9600" u="sng">
                <a:latin typeface="Comic Sans MS" charset="0"/>
                <a:ea typeface="Comic Sans MS" charset="0"/>
                <a:cs typeface="Comic Sans MS" charset="0"/>
              </a:rPr>
              <a:t>as</a:t>
            </a:r>
            <a:r>
              <a:rPr lang="en-US" altLang="ja-JP" sz="9600">
                <a:latin typeface="Comic Sans MS" charset="0"/>
                <a:ea typeface="Comic Sans MS" charset="0"/>
                <a:cs typeface="Comic Sans MS" charset="0"/>
              </a:rPr>
              <a:t> B.</a:t>
            </a:r>
            <a:r>
              <a:rPr lang="en-US" altLang="ja-JP" sz="9600" u="sng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kumimoji="1" lang="ja-JP" altLang="en-US" sz="9600" u="sng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2" descr="X:\職員共有\☆個人用フォルダ\高松\教科\写真\同級\IMG_29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621786"/>
            <a:ext cx="7868096" cy="48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576558" y="2335534"/>
            <a:ext cx="884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A</a:t>
            </a:r>
            <a:endParaRPr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13062" y="2278042"/>
            <a:ext cx="884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B</a:t>
            </a:r>
            <a:endParaRPr lang="ja-JP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2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D92A32-9197-80FF-90C8-D37D66E476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62" r="21560" b="1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A8D5F73-6DA1-4A1A-8ABD-C2F44294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89" r="16461" b="1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8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C563131-B1BB-EC46-28AC-9C3A628918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20" r="1701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21BB342-41C6-BB36-2462-2B76405000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587" r="18244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1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>
            <a:extLst>
              <a:ext uri="{FF2B5EF4-FFF2-40B4-BE49-F238E27FC236}">
                <a16:creationId xmlns:a16="http://schemas.microsoft.com/office/drawing/2014/main" id="{F920A881-FFF6-6F49-FC55-65FE9D9F6C14}"/>
              </a:ext>
            </a:extLst>
          </p:cNvPr>
          <p:cNvSpPr>
            <a:spLocks noChangeAspect="1"/>
          </p:cNvSpPr>
          <p:nvPr/>
        </p:nvSpPr>
        <p:spPr>
          <a:xfrm>
            <a:off x="2414978" y="258880"/>
            <a:ext cx="2880000" cy="288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お笑い芸人１</a:t>
            </a: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CDB84FDF-F7A3-5423-7779-8AEB87525711}"/>
              </a:ext>
            </a:extLst>
          </p:cNvPr>
          <p:cNvSpPr>
            <a:spLocks noChangeAspect="1"/>
          </p:cNvSpPr>
          <p:nvPr/>
        </p:nvSpPr>
        <p:spPr>
          <a:xfrm>
            <a:off x="6374064" y="358271"/>
            <a:ext cx="2880000" cy="288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お笑い芸人２</a:t>
            </a: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06F564B6-2774-9D74-2288-0772C54B2095}"/>
              </a:ext>
            </a:extLst>
          </p:cNvPr>
          <p:cNvSpPr>
            <a:spLocks noChangeAspect="1"/>
          </p:cNvSpPr>
          <p:nvPr/>
        </p:nvSpPr>
        <p:spPr>
          <a:xfrm>
            <a:off x="2414978" y="3719120"/>
            <a:ext cx="2880000" cy="288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お笑い芸人３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AD6C108C-FF21-D1C5-4F41-CAF8CA0C511B}"/>
              </a:ext>
            </a:extLst>
          </p:cNvPr>
          <p:cNvSpPr>
            <a:spLocks noChangeAspect="1"/>
          </p:cNvSpPr>
          <p:nvPr/>
        </p:nvSpPr>
        <p:spPr>
          <a:xfrm>
            <a:off x="6374064" y="3719120"/>
            <a:ext cx="2880000" cy="288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お笑い芸人４</a:t>
            </a:r>
          </a:p>
        </p:txBody>
      </p:sp>
    </p:spTree>
    <p:extLst>
      <p:ext uri="{BB962C8B-B14F-4D97-AF65-F5344CB8AC3E}">
        <p14:creationId xmlns:p14="http://schemas.microsoft.com/office/powerpoint/2010/main" val="370280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15F4E9E-2B0A-45D6-8CDC-5DE0C5C02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746" y="386334"/>
            <a:ext cx="8636508" cy="608533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304704" y="1213396"/>
            <a:ext cx="999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A</a:t>
            </a:r>
            <a:endParaRPr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69064" y="1187996"/>
            <a:ext cx="999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B</a:t>
            </a:r>
            <a:endParaRPr lang="ja-JP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6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608B1DFC-B1B7-C3C7-E99B-0AB0DCA8A2F7}"/>
              </a:ext>
            </a:extLst>
          </p:cNvPr>
          <p:cNvSpPr>
            <a:spLocks noChangeAspect="1"/>
          </p:cNvSpPr>
          <p:nvPr/>
        </p:nvSpPr>
        <p:spPr>
          <a:xfrm>
            <a:off x="1922110" y="1646693"/>
            <a:ext cx="2880000" cy="288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出川哲郎さん</a:t>
            </a: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396E596F-B447-6AA9-8B73-3E2362F7B0D4}"/>
              </a:ext>
            </a:extLst>
          </p:cNvPr>
          <p:cNvSpPr>
            <a:spLocks noChangeAspect="1"/>
          </p:cNvSpPr>
          <p:nvPr/>
        </p:nvSpPr>
        <p:spPr>
          <a:xfrm>
            <a:off x="6866932" y="1646693"/>
            <a:ext cx="2880000" cy="288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内村光良さん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6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この車、何かがおかしい。「頭がバグってきた…」と話題に">
            <a:extLst>
              <a:ext uri="{FF2B5EF4-FFF2-40B4-BE49-F238E27FC236}">
                <a16:creationId xmlns:a16="http://schemas.microsoft.com/office/drawing/2014/main" id="{10BCE251-AA5A-4E72-98BA-22E4B93C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0"/>
            <a:ext cx="913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3D452A-9D80-4BF0-A78D-DED2B03EA45B}"/>
              </a:ext>
            </a:extLst>
          </p:cNvPr>
          <p:cNvSpPr txBox="1"/>
          <p:nvPr/>
        </p:nvSpPr>
        <p:spPr>
          <a:xfrm>
            <a:off x="5352595" y="1068109"/>
            <a:ext cx="999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A</a:t>
            </a:r>
            <a:endParaRPr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068859-7A61-45FE-8FF2-04435BB21596}"/>
              </a:ext>
            </a:extLst>
          </p:cNvPr>
          <p:cNvSpPr txBox="1"/>
          <p:nvPr/>
        </p:nvSpPr>
        <p:spPr>
          <a:xfrm>
            <a:off x="8421190" y="4136704"/>
            <a:ext cx="999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B</a:t>
            </a:r>
            <a:endParaRPr lang="ja-JP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1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職員共有\☆個人用フォルダ\高松\教科\写真\同級\IMG_29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72" y="992932"/>
            <a:ext cx="8889724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160168" y="2001044"/>
            <a:ext cx="999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A</a:t>
            </a:r>
            <a:endParaRPr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96672" y="1943552"/>
            <a:ext cx="999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B</a:t>
            </a:r>
            <a:endParaRPr lang="ja-JP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logimg.goo.ne.jp/user_image/06/c2/cec61c3bfb7437c05f44af04a5cd69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38" y="129746"/>
            <a:ext cx="10033609" cy="581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28974" y="826707"/>
            <a:ext cx="999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A</a:t>
            </a:r>
            <a:endParaRPr lang="ja-JP" altLang="en-US" sz="96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95042" y="3651246"/>
            <a:ext cx="999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dirty="0">
                <a:solidFill>
                  <a:srgbClr val="FF0000"/>
                </a:solidFill>
              </a:rPr>
              <a:t>B</a:t>
            </a:r>
            <a:endParaRPr lang="ja-JP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0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7174</TotalTime>
  <Words>152</Words>
  <Application>Microsoft Macintosh PowerPoint</Application>
  <PresentationFormat>ワイド画面</PresentationFormat>
  <Paragraphs>42</Paragraphs>
  <Slides>14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HGPGothicE</vt:lpstr>
      <vt:lpstr>Yu Gothic</vt:lpstr>
      <vt:lpstr>Arial</vt:lpstr>
      <vt:lpstr>Calibri</vt:lpstr>
      <vt:lpstr>Calibri Light</vt:lpstr>
      <vt:lpstr>Comic Sans MS</vt:lpstr>
      <vt:lpstr>Office テーマ</vt:lpstr>
      <vt:lpstr>Quiz　多数派が勝ち！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>Tomohisa Takamatsu</cp:lastModifiedBy>
  <cp:revision>107</cp:revision>
  <dcterms:created xsi:type="dcterms:W3CDTF">2017-02-27T10:09:33Z</dcterms:created>
  <dcterms:modified xsi:type="dcterms:W3CDTF">2024-08-29T00:13:37Z</dcterms:modified>
  <cp:category/>
</cp:coreProperties>
</file>