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377E08-E6BF-0046-C57C-AEBA5B8CE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859CB29-6E15-B6A5-1740-9789208AB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E74EEC-732A-ADCD-15A2-9EDDD79E2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E963-14F8-B445-9D47-3EC227CD99F7}" type="datetimeFigureOut">
              <a:rPr kumimoji="1" lang="ja-JP" altLang="en-US" smtClean="0"/>
              <a:t>2024/5/1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4C1DD5B-CE68-B03E-F672-15A196327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83BCEB-DD9C-9787-A9B2-967A246D5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5613-B768-A747-882C-0BA29DF8BC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031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AEF73B-4ECC-8A09-D030-968E374B8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5FA71A9-2803-C53C-F8DB-240F5C713D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9ED3DF-41F1-1F2E-6A4E-64369734D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E963-14F8-B445-9D47-3EC227CD99F7}" type="datetimeFigureOut">
              <a:rPr kumimoji="1" lang="ja-JP" altLang="en-US" smtClean="0"/>
              <a:t>2024/5/1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0C841D3-CA04-F749-0F89-CDC33638C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E7F2AA6-958C-10DA-4CDB-79C523640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5613-B768-A747-882C-0BA29DF8BC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8413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477988F-49DB-FBDE-F4B9-545E85E7B3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95B813C-710C-75F4-E12E-69335D60E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529101-6FDA-E2C4-DDEE-5A199A5B9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E963-14F8-B445-9D47-3EC227CD99F7}" type="datetimeFigureOut">
              <a:rPr kumimoji="1" lang="ja-JP" altLang="en-US" smtClean="0"/>
              <a:t>2024/5/1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944D6E-8614-35C4-C11B-5843271EE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5EF031-A226-1986-0BB6-F21B72790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5613-B768-A747-882C-0BA29DF8BC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1235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41EB6C-E5CF-D3E6-14DE-F2B37DC52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3C27E8-1CB6-D061-4756-8BDE64EF9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5EBB2E-6D22-C3E6-6685-B3E2909DD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E963-14F8-B445-9D47-3EC227CD99F7}" type="datetimeFigureOut">
              <a:rPr kumimoji="1" lang="ja-JP" altLang="en-US" smtClean="0"/>
              <a:t>2024/5/1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4A5233-20FB-1C56-C22C-C5C145D89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E716532-F870-2B9B-4F5C-093ECD438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5613-B768-A747-882C-0BA29DF8BC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159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E130FE-88D6-4F38-FE6A-DA1EE7351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0258B65-0B95-B5BB-6B64-2C0EBFBD2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09D7E2-CF8F-87C4-836E-DEDF11803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E963-14F8-B445-9D47-3EC227CD99F7}" type="datetimeFigureOut">
              <a:rPr kumimoji="1" lang="ja-JP" altLang="en-US" smtClean="0"/>
              <a:t>2024/5/1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39C7ABE-EB30-D8F0-5A89-5D965824D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5B8C9F3-09B3-68F7-2F89-272B97759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5613-B768-A747-882C-0BA29DF8BC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9564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720AAC-A848-3455-4128-AC78A4E11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9841715-C3DB-E63C-6FAA-FC9F288FAE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3C317D0-4CB8-FD69-7DCD-3E2E69226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FF5C0D4-8840-DF05-3E10-206144CD1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E963-14F8-B445-9D47-3EC227CD99F7}" type="datetimeFigureOut">
              <a:rPr kumimoji="1" lang="ja-JP" altLang="en-US" smtClean="0"/>
              <a:t>2024/5/1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940DC77-D61C-79FD-ACBE-CBBBEE509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2BEC5D-3A36-F951-94EF-AF18E252F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5613-B768-A747-882C-0BA29DF8BC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8713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3C462C-E41F-004A-EFBA-EAD89A0BB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176F005-F2E5-900F-E6F3-3073E6DC6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8ECB245-A951-A0AC-1254-7099683D2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99D4BAF-B3FD-FE25-1DF4-A92EFD9AB5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8874EA2-2421-B2A1-7789-F772C67598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916B5AE-1200-3BAE-C854-397F60498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E963-14F8-B445-9D47-3EC227CD99F7}" type="datetimeFigureOut">
              <a:rPr kumimoji="1" lang="ja-JP" altLang="en-US" smtClean="0"/>
              <a:t>2024/5/1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2E34234-2ADA-4FB9-F4ED-4248A5664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B824920-6D56-61D8-D152-DE48B03C8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5613-B768-A747-882C-0BA29DF8BC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6440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106166-A9E9-4DD7-7020-734DF728D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16C3B08-A7ED-8235-15F2-8B02D27CB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E963-14F8-B445-9D47-3EC227CD99F7}" type="datetimeFigureOut">
              <a:rPr kumimoji="1" lang="ja-JP" altLang="en-US" smtClean="0"/>
              <a:t>2024/5/1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58ED4A7-67A1-440A-F643-4F67E13A9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BF00215-483A-F78A-CDF0-42CD3C755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5613-B768-A747-882C-0BA29DF8BC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2330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3E67DB2-5DEF-C816-0BB8-555F08BAC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E963-14F8-B445-9D47-3EC227CD99F7}" type="datetimeFigureOut">
              <a:rPr kumimoji="1" lang="ja-JP" altLang="en-US" smtClean="0"/>
              <a:t>2024/5/1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95EAF9D-FF1A-B7E7-77B2-171ADE1E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2FF0C30-9C9C-F0F7-B34D-70FC5A490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5613-B768-A747-882C-0BA29DF8BC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3333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980D16-A26C-B0B3-F215-B543463DD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0C7764-9578-D9AA-4921-26A69B54C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F48E406-CD18-2404-0023-2807BD427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05F0973-C0BF-08B2-5097-8C907728E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E963-14F8-B445-9D47-3EC227CD99F7}" type="datetimeFigureOut">
              <a:rPr kumimoji="1" lang="ja-JP" altLang="en-US" smtClean="0"/>
              <a:t>2024/5/1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E9CA540-0201-B438-774D-EFB3F5A51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25867F9-8155-9790-1629-9AF65DF42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5613-B768-A747-882C-0BA29DF8BC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014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A329C8-EF2A-F5FB-4DF2-C4A4DF8DE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D3A7239-B669-47D8-D79B-38C1D787DC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10A8471-B9B6-C91B-CAB6-A1F866C5D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77FBABD-DEBA-8EC7-7884-9337DE9E4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E963-14F8-B445-9D47-3EC227CD99F7}" type="datetimeFigureOut">
              <a:rPr kumimoji="1" lang="ja-JP" altLang="en-US" smtClean="0"/>
              <a:t>2024/5/1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C19C9F0-948D-CB1E-BC46-715EB35BD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876E53E-4A89-87FC-AFCF-3AD1D246C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5613-B768-A747-882C-0BA29DF8BC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0613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1343BFF-A45E-168B-20F8-57C71CFD1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91C518B-9BAE-6F8F-5865-1910CE9FC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DA2982-EC34-C576-E13E-DCA66D8625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30E963-14F8-B445-9D47-3EC227CD99F7}" type="datetimeFigureOut">
              <a:rPr kumimoji="1" lang="ja-JP" altLang="en-US" smtClean="0"/>
              <a:t>2024/5/1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9B2FD09-00C6-6B8F-1598-C531390465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7CB60A-9A18-E6E5-D767-1B9A73EA1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A35613-B768-A747-882C-0BA29DF8BC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988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0D4E5788-0A2F-A657-0D78-C00089F128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4170" b="604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ECA5D42-2A47-C4A6-0D4C-1B0EE0509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422" y="1122362"/>
            <a:ext cx="11969578" cy="2900518"/>
          </a:xfrm>
        </p:spPr>
        <p:txBody>
          <a:bodyPr>
            <a:normAutofit/>
          </a:bodyPr>
          <a:lstStyle/>
          <a:p>
            <a:r>
              <a:rPr lang="en-US" altLang="ja-JP" b="1" dirty="0">
                <a:solidFill>
                  <a:srgbClr val="FFFFFF"/>
                </a:solidFill>
              </a:rPr>
              <a:t>People can get new idea from…</a:t>
            </a:r>
            <a:endParaRPr kumimoji="1" lang="ja-JP" altLang="en-US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949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4737361-18E2-AA23-9FFF-CE3F5A1DA0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83" b="856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86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98D206B-8E1D-D0C9-1562-9E02C7420C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325" b="100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60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図 4" descr="ミラー, 手鏡, 持つ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1136C626-A97C-170D-79A9-ED020E8B2F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34" b="6721"/>
          <a:stretch/>
        </p:blipFill>
        <p:spPr>
          <a:xfrm>
            <a:off x="20" y="1282"/>
            <a:ext cx="12191980" cy="6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27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8380088-3B18-E4EC-2F11-F50C336031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43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66A7120-3486-5925-FDEB-184885EAE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842" y="1123527"/>
            <a:ext cx="8186311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42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626DDC5-3B8B-07D1-7E86-9A547CF55A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61" b="2215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98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Green lush plants">
            <a:extLst>
              <a:ext uri="{FF2B5EF4-FFF2-40B4-BE49-F238E27FC236}">
                <a16:creationId xmlns:a16="http://schemas.microsoft.com/office/drawing/2014/main" id="{0F70135C-7D39-8851-5962-23ABE32BEC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370"/>
          <a:stretch/>
        </p:blipFill>
        <p:spPr>
          <a:xfrm>
            <a:off x="20" y="-7619"/>
            <a:ext cx="12191979" cy="6887364"/>
          </a:xfrm>
          <a:prstGeom prst="rect">
            <a:avLst/>
          </a:prstGeom>
        </p:spPr>
      </p:pic>
      <p:sp>
        <p:nvSpPr>
          <p:cNvPr id="16" name="Rectangle 7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063219" y="-1252908"/>
            <a:ext cx="4065561" cy="12192000"/>
          </a:xfrm>
          <a:prstGeom prst="rect">
            <a:avLst/>
          </a:prstGeom>
          <a:gradFill flip="none" rotWithShape="1">
            <a:gsLst>
              <a:gs pos="17000">
                <a:srgbClr val="000000">
                  <a:alpha val="59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F92CB243-67C5-E304-31A0-4D7D607BA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464116" y="322049"/>
            <a:ext cx="3067943" cy="2408606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2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11A95761-C93E-94BF-087D-D2A823789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0392" y="4172881"/>
            <a:ext cx="7154743" cy="2702991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52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28171D3-77BE-3797-1720-365F4550EC91}"/>
              </a:ext>
            </a:extLst>
          </p:cNvPr>
          <p:cNvSpPr txBox="1"/>
          <p:nvPr/>
        </p:nvSpPr>
        <p:spPr>
          <a:xfrm>
            <a:off x="859028" y="1936866"/>
            <a:ext cx="10212626" cy="28392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idea did people get 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from lotus leaves?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63D1A5-FD49-4756-F62E-786C34E63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06736" y="-7619"/>
            <a:ext cx="995654" cy="6918113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68000"/>
                </a:schemeClr>
              </a:gs>
              <a:gs pos="37000">
                <a:schemeClr val="accent5">
                  <a:alpha val="0"/>
                </a:schemeClr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93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16</Words>
  <Application>Microsoft Macintosh PowerPoint</Application>
  <PresentationFormat>ワイド画面</PresentationFormat>
  <Paragraphs>3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游ゴシック</vt:lpstr>
      <vt:lpstr>游ゴシック Light</vt:lpstr>
      <vt:lpstr>Arial</vt:lpstr>
      <vt:lpstr>Office テーマ</vt:lpstr>
      <vt:lpstr>People can get new idea from…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People can get new idea from…</dc:title>
  <dc:creator>Tomohisa Takamatsu</dc:creator>
  <cp:lastModifiedBy>Tomohisa Takamatsu</cp:lastModifiedBy>
  <cp:revision>1</cp:revision>
  <dcterms:created xsi:type="dcterms:W3CDTF">2024-04-30T20:50:26Z</dcterms:created>
  <dcterms:modified xsi:type="dcterms:W3CDTF">2024-04-30T21:26:41Z</dcterms:modified>
</cp:coreProperties>
</file>